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5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7023100" cy="9309100"/>
  <p:embeddedFontLst>
    <p:embeddedFont>
      <p:font typeface="Calibri" panose="020F0502020204030204" pitchFamily="34" charset="0"/>
      <p:regular r:id="rId24"/>
      <p:bold r:id="rId25"/>
      <p:italic r:id="rId26"/>
      <p:boldItalic r:id="rId27"/>
    </p:embeddedFont>
    <p:embeddedFont>
      <p:font typeface="Cambria" panose="02040503050406030204" pitchFamily="18" charset="0"/>
      <p:regular r:id="rId28"/>
      <p:bold r:id="rId29"/>
      <p:italic r:id="rId30"/>
      <p:boldItalic r:id="rId31"/>
    </p:embeddedFont>
    <p:embeddedFont>
      <p:font typeface="Libre Franklin" pitchFamily="2" charset="0"/>
      <p:regular r:id="rId32"/>
      <p:bold r:id="rId33"/>
      <p:italic r:id="rId34"/>
      <p:boldItalic r:id="rId35"/>
    </p:embeddedFont>
    <p:embeddedFont>
      <p:font typeface="Libre Franklin Black" pitchFamily="2" charset="0"/>
      <p:bold r:id="rId36"/>
      <p:boldItalic r:id="rId37"/>
    </p:embeddedFont>
    <p:embeddedFont>
      <p:font typeface="Ubuntu" panose="020B0504030602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jfJZw1OttjPjHIujUoBB/gHhnc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98" autoAdjust="0"/>
  </p:normalViewPr>
  <p:slideViewPr>
    <p:cSldViewPr snapToGrid="0">
      <p:cViewPr varScale="1">
        <p:scale>
          <a:sx n="52" d="100"/>
          <a:sy n="52" d="100"/>
        </p:scale>
        <p:origin x="1700" y="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customschemas.google.com/relationships/presentationmetadata" Target="metadata"/><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50" rIns="93300" bIns="466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50" rIns="93300" bIns="466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50" rIns="93300" bIns="466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rive.google.com/file/d/1g7PRfG76bxxe1DuWjXsj2xssbCHreka7/vie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599" name="Google Shape;599;p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684" name="Google Shape;684;p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697" name="Google Shape;697;p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1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1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719" name="Google Shape;719;p1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1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1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b="1" dirty="0"/>
          </a:p>
        </p:txBody>
      </p:sp>
      <p:sp>
        <p:nvSpPr>
          <p:cNvPr id="726" name="Google Shape;726;p1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1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1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733" name="Google Shape;733;p1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1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9" name="Google Shape;739;p1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740" name="Google Shape;740;p1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1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1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747" name="Google Shape;747;p1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2b15b03e7e0_0_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2b15b03e7e0_0_1: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754" name="Google Shape;754;g2b15b03e7e0_0_1: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1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1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761" name="Google Shape;761;p1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1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1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780" name="Google Shape;780;p1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608" name="Google Shape;608;p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19: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786" name="Google Shape;786;p1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18: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792" name="Google Shape;792;p1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615" name="Google Shape;615;p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4: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622" name="Google Shape;622;p4: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2ad9685eb0b_0_1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2ad9685eb0b_0_19: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u="sng" dirty="0">
                <a:solidFill>
                  <a:schemeClr val="hlink"/>
                </a:solidFill>
                <a:hlinkClick r:id="rId3"/>
              </a:rPr>
              <a:t>https://drive.google.com/file/d/1g7PRfG76bxxe1DuWjXsj2xssbCHreka7/view</a:t>
            </a:r>
            <a:r>
              <a:rPr lang="en-US" dirty="0"/>
              <a:t> </a:t>
            </a:r>
            <a:endParaRPr dirty="0"/>
          </a:p>
        </p:txBody>
      </p:sp>
      <p:sp>
        <p:nvSpPr>
          <p:cNvPr id="629" name="Google Shape;629;g2ad9685eb0b_0_19: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ad9685eb0b_0_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2ad9685eb0b_0_6: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lnSpc>
                <a:spcPct val="115000"/>
              </a:lnSpc>
              <a:spcBef>
                <a:spcPts val="300"/>
              </a:spcBef>
              <a:spcAft>
                <a:spcPts val="0"/>
              </a:spcAft>
              <a:buClr>
                <a:schemeClr val="dk1"/>
              </a:buClr>
              <a:buSzPts val="1100"/>
              <a:buFont typeface="Arial"/>
              <a:buNone/>
            </a:pPr>
            <a:r>
              <a:rPr lang="en-US" sz="1100" dirty="0">
                <a:latin typeface="Arial"/>
                <a:ea typeface="Arial"/>
                <a:cs typeface="Arial"/>
                <a:sym typeface="Arial"/>
              </a:rPr>
              <a:t>The following programs at the City and County of Denver employ peer support staff: Denver County Courts (DCC), Denver Human Services (DHS), Denver Office of Municipal Public Defender (OMPD), and Denver Public Library (DPL).</a:t>
            </a:r>
            <a:endParaRPr sz="1100" dirty="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100" dirty="0">
                <a:latin typeface="Arial"/>
                <a:ea typeface="Arial"/>
                <a:cs typeface="Arial"/>
                <a:sym typeface="Arial"/>
              </a:rPr>
              <a:t>•        	DCC has the most robust peer support workforce at the City. Launched in 2020, it currently employs six forensic peer navigators (FPN) who are managed by a supervisor with lived and professional peer support experience. DCC serves approximately 500 clients per year through peer support services. Working with a peer supporter is voluntary, but many clients with justice system involvement are receptive. (CFD funded)</a:t>
            </a:r>
            <a:endParaRPr sz="1100" dirty="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100" dirty="0">
                <a:latin typeface="Arial"/>
                <a:ea typeface="Arial"/>
                <a:cs typeface="Arial"/>
                <a:sym typeface="Arial"/>
              </a:rPr>
              <a:t>•        	OMPD also launched its peer support program in 2020. Currently OMPD has three PNs with lived experience in the criminal justice system on its client support team. OMPD serves approximately 350 clients per year with the services of PNs. (CFD funded)</a:t>
            </a:r>
            <a:endParaRPr sz="1100" dirty="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100" dirty="0">
                <a:latin typeface="Arial"/>
                <a:ea typeface="Arial"/>
                <a:cs typeface="Arial"/>
                <a:sym typeface="Arial"/>
              </a:rPr>
              <a:t>•        	DHS offers the City’s oldest peer support program. In fact, DHS pioneered what DDPHE believes to be the state’s first child welfare system peer program—Denver Parent Advocates Lending Support (DPALS). DPALS started in 2010 as a grassroots effort to support parents and caregivers working in the child welfare system. In 2018, DHS hired its first part-time peer staff. Today, DPALS employs four full-time PNs who have parental lived experience in the child welfare system and still supports a volunteer community of 14 peer supporters who were once involved in the child welfare system. DPALS serves more than 35 families per year through these intensive longer-term peer services with the goal of family re-unification</a:t>
            </a:r>
            <a:endParaRPr sz="1100" dirty="0">
              <a:latin typeface="Arial"/>
              <a:ea typeface="Arial"/>
              <a:cs typeface="Arial"/>
              <a:sym typeface="Arial"/>
            </a:endParaRPr>
          </a:p>
          <a:p>
            <a:pPr marL="0" lvl="0" indent="0" algn="l" rtl="0">
              <a:spcBef>
                <a:spcPts val="300"/>
              </a:spcBef>
              <a:spcAft>
                <a:spcPts val="0"/>
              </a:spcAft>
              <a:buNone/>
            </a:pPr>
            <a:r>
              <a:rPr lang="en-US" sz="1100" dirty="0">
                <a:latin typeface="Cambria"/>
                <a:ea typeface="Cambria"/>
                <a:cs typeface="Cambria"/>
                <a:sym typeface="Cambria"/>
              </a:rPr>
              <a:t>•        	Finally, DPL casts the widest net and serves the most people through its peer services. DPL’s peer program began in 2016. Peer navigators are embedded at the Central Library, Blair-Caldwell, Ross-Broadway, </a:t>
            </a:r>
            <a:r>
              <a:rPr lang="en-US" sz="1100" dirty="0" err="1">
                <a:latin typeface="Cambria"/>
                <a:ea typeface="Cambria"/>
                <a:cs typeface="Cambria"/>
                <a:sym typeface="Cambria"/>
              </a:rPr>
              <a:t>Rudolfo</a:t>
            </a:r>
            <a:r>
              <a:rPr lang="en-US" sz="1100" dirty="0">
                <a:latin typeface="Cambria"/>
                <a:ea typeface="Cambria"/>
                <a:cs typeface="Cambria"/>
                <a:sym typeface="Cambria"/>
              </a:rPr>
              <a:t> “Corky “Gonzales, and Valdez-Perry Branch Libraries. DPL employs five peer support staff, with some classified as PNs.</a:t>
            </a:r>
            <a:endParaRPr dirty="0"/>
          </a:p>
        </p:txBody>
      </p:sp>
      <p:sp>
        <p:nvSpPr>
          <p:cNvPr id="636" name="Google Shape;636;g2ad9685eb0b_0_6: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644" name="Google Shape;644;p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lang="en-US" dirty="0"/>
          </a:p>
          <a:p>
            <a:pPr marL="228600" lvl="0" indent="-228600" algn="l" rtl="0">
              <a:spcBef>
                <a:spcPts val="0"/>
              </a:spcBef>
              <a:spcAft>
                <a:spcPts val="0"/>
              </a:spcAft>
              <a:buClr>
                <a:schemeClr val="dk1"/>
              </a:buClr>
              <a:buSzPts val="1200"/>
              <a:buFont typeface="Calibri"/>
              <a:buAutoNum type="arabicPeriod"/>
            </a:pPr>
            <a:r>
              <a:rPr lang="en-US" dirty="0"/>
              <a:t>Online survey of Peer Navigators and Outreach Case Coordinators across the city (over 70 invited, 35 participated)  </a:t>
            </a:r>
            <a:endParaRPr dirty="0"/>
          </a:p>
          <a:p>
            <a:pPr marL="228600" lvl="0" indent="-228600" algn="l" rtl="0">
              <a:spcBef>
                <a:spcPts val="0"/>
              </a:spcBef>
              <a:spcAft>
                <a:spcPts val="0"/>
              </a:spcAft>
              <a:buClr>
                <a:schemeClr val="dk1"/>
              </a:buClr>
              <a:buSzPts val="1200"/>
              <a:buFont typeface="Calibri"/>
              <a:buAutoNum type="arabicPeriod"/>
            </a:pPr>
            <a:r>
              <a:rPr lang="en-US" dirty="0"/>
              <a:t>Individuals who answered that they are expected to use their lived experience in their role and do use their lived experience were invited to focus groups or individual interviews (25 screened into focus groups, 7 screened out) </a:t>
            </a:r>
            <a:endParaRPr dirty="0"/>
          </a:p>
          <a:p>
            <a:pPr marL="228600" lvl="0" indent="-228600" algn="l" rtl="0">
              <a:spcBef>
                <a:spcPts val="0"/>
              </a:spcBef>
              <a:spcAft>
                <a:spcPts val="0"/>
              </a:spcAft>
              <a:buClr>
                <a:schemeClr val="dk1"/>
              </a:buClr>
              <a:buSzPts val="1200"/>
              <a:buFont typeface="Calibri"/>
              <a:buAutoNum type="arabicPeriod"/>
            </a:pPr>
            <a:r>
              <a:rPr lang="en-US" dirty="0"/>
              <a:t>5 individual interviews with Peer Navigators conducted </a:t>
            </a:r>
            <a:endParaRPr dirty="0"/>
          </a:p>
          <a:p>
            <a:pPr marL="228600" lvl="0" indent="-228600" algn="l" rtl="0">
              <a:spcBef>
                <a:spcPts val="0"/>
              </a:spcBef>
              <a:spcAft>
                <a:spcPts val="0"/>
              </a:spcAft>
              <a:buClr>
                <a:schemeClr val="dk1"/>
              </a:buClr>
              <a:buSzPts val="1200"/>
              <a:buFont typeface="Calibri"/>
              <a:buAutoNum type="arabicPeriod"/>
            </a:pPr>
            <a:r>
              <a:rPr lang="en-US" dirty="0"/>
              <a:t>1 focus group with only Peer Navigators </a:t>
            </a:r>
            <a:endParaRPr dirty="0"/>
          </a:p>
          <a:p>
            <a:pPr marL="228600" lvl="0" indent="-228600" algn="l" rtl="0">
              <a:spcBef>
                <a:spcPts val="0"/>
              </a:spcBef>
              <a:spcAft>
                <a:spcPts val="0"/>
              </a:spcAft>
              <a:buClr>
                <a:schemeClr val="dk1"/>
              </a:buClr>
              <a:buSzPts val="1200"/>
              <a:buFont typeface="Calibri"/>
              <a:buAutoNum type="arabicPeriod"/>
            </a:pPr>
            <a:r>
              <a:rPr lang="en-US" dirty="0"/>
              <a:t>3 focus groups with Outreach Case Coordinators (data not included based on general agreement that they were not acting within the role of a peer support professional, though many had lived experience) </a:t>
            </a:r>
            <a:endParaRPr dirty="0"/>
          </a:p>
          <a:p>
            <a:pPr marL="228600" lvl="0" indent="-228600" algn="l" rtl="0">
              <a:spcBef>
                <a:spcPts val="0"/>
              </a:spcBef>
              <a:spcAft>
                <a:spcPts val="0"/>
              </a:spcAft>
              <a:buClr>
                <a:schemeClr val="dk1"/>
              </a:buClr>
              <a:buSzPts val="1200"/>
              <a:buFont typeface="Calibri"/>
              <a:buAutoNum type="arabicPeriod"/>
            </a:pPr>
            <a:r>
              <a:rPr lang="en-US" dirty="0"/>
              <a:t>1 focus group with supervisors of Peer Navigators</a:t>
            </a:r>
            <a:endParaRPr dirty="0"/>
          </a:p>
        </p:txBody>
      </p:sp>
      <p:sp>
        <p:nvSpPr>
          <p:cNvPr id="651" name="Google Shape;651;p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677" name="Google Shape;677;p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8.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_Title Slide_a" type="title">
  <p:cSld name="TITLE">
    <p:spTree>
      <p:nvGrpSpPr>
        <p:cNvPr id="1" name="Shape 15"/>
        <p:cNvGrpSpPr/>
        <p:nvPr/>
      </p:nvGrpSpPr>
      <p:grpSpPr>
        <a:xfrm>
          <a:off x="0" y="0"/>
          <a:ext cx="0" cy="0"/>
          <a:chOff x="0" y="0"/>
          <a:chExt cx="0" cy="0"/>
        </a:xfrm>
      </p:grpSpPr>
      <p:sp>
        <p:nvSpPr>
          <p:cNvPr id="16" name="Google Shape;16;p21"/>
          <p:cNvSpPr/>
          <p:nvPr/>
        </p:nvSpPr>
        <p:spPr>
          <a:xfrm>
            <a:off x="0" y="349250"/>
            <a:ext cx="9144000" cy="562098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1"/>
          <p:cNvSpPr/>
          <p:nvPr/>
        </p:nvSpPr>
        <p:spPr>
          <a:xfrm>
            <a:off x="0" y="5970230"/>
            <a:ext cx="9144000" cy="8877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1"/>
          <p:cNvSpPr txBox="1">
            <a:spLocks noGrp="1"/>
          </p:cNvSpPr>
          <p:nvPr>
            <p:ph type="ctrTitle"/>
          </p:nvPr>
        </p:nvSpPr>
        <p:spPr>
          <a:xfrm>
            <a:off x="1218696" y="2260604"/>
            <a:ext cx="7144255" cy="179069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5400"/>
              <a:buFont typeface="Libre Franklin"/>
              <a:buNone/>
              <a:defRPr sz="5400">
                <a:solidFill>
                  <a:schemeClr val="lt1"/>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subTitle" idx="1"/>
          </p:nvPr>
        </p:nvSpPr>
        <p:spPr>
          <a:xfrm>
            <a:off x="1218694" y="4140201"/>
            <a:ext cx="6458456" cy="857250"/>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Clr>
                <a:schemeClr val="lt1"/>
              </a:buClr>
              <a:buSzPts val="2400"/>
              <a:buNone/>
              <a:defRPr sz="2400">
                <a:solidFill>
                  <a:schemeClr val="lt1"/>
                </a:solidFill>
                <a:latin typeface="Libre Franklin"/>
                <a:ea typeface="Libre Franklin"/>
                <a:cs typeface="Libre Franklin"/>
                <a:sym typeface="Libre Franklin"/>
              </a:defRPr>
            </a:lvl1pPr>
            <a:lvl2pPr lvl="1" algn="ctr">
              <a:spcBef>
                <a:spcPts val="560"/>
              </a:spcBef>
              <a:spcAft>
                <a:spcPts val="0"/>
              </a:spcAft>
              <a:buClr>
                <a:srgbClr val="98999A"/>
              </a:buClr>
              <a:buSzPts val="2800"/>
              <a:buNone/>
              <a:defRPr>
                <a:solidFill>
                  <a:srgbClr val="98999A"/>
                </a:solidFill>
              </a:defRPr>
            </a:lvl2pPr>
            <a:lvl3pPr lvl="2" algn="ctr">
              <a:spcBef>
                <a:spcPts val="480"/>
              </a:spcBef>
              <a:spcAft>
                <a:spcPts val="0"/>
              </a:spcAft>
              <a:buClr>
                <a:srgbClr val="98999A"/>
              </a:buClr>
              <a:buSzPts val="2400"/>
              <a:buNone/>
              <a:defRPr>
                <a:solidFill>
                  <a:srgbClr val="98999A"/>
                </a:solidFill>
              </a:defRPr>
            </a:lvl3pPr>
            <a:lvl4pPr lvl="3" algn="ctr">
              <a:spcBef>
                <a:spcPts val="400"/>
              </a:spcBef>
              <a:spcAft>
                <a:spcPts val="0"/>
              </a:spcAft>
              <a:buClr>
                <a:srgbClr val="98999A"/>
              </a:buClr>
              <a:buSzPts val="2000"/>
              <a:buNone/>
              <a:defRPr>
                <a:solidFill>
                  <a:srgbClr val="98999A"/>
                </a:solidFill>
              </a:defRPr>
            </a:lvl4pPr>
            <a:lvl5pPr lvl="4" algn="ctr">
              <a:spcBef>
                <a:spcPts val="400"/>
              </a:spcBef>
              <a:spcAft>
                <a:spcPts val="0"/>
              </a:spcAft>
              <a:buClr>
                <a:srgbClr val="98999A"/>
              </a:buClr>
              <a:buSzPts val="2000"/>
              <a:buNone/>
              <a:defRPr>
                <a:solidFill>
                  <a:srgbClr val="98999A"/>
                </a:solidFill>
              </a:defRPr>
            </a:lvl5pPr>
            <a:lvl6pPr lvl="5" algn="ctr">
              <a:spcBef>
                <a:spcPts val="400"/>
              </a:spcBef>
              <a:spcAft>
                <a:spcPts val="0"/>
              </a:spcAft>
              <a:buClr>
                <a:srgbClr val="98999A"/>
              </a:buClr>
              <a:buSzPts val="2000"/>
              <a:buNone/>
              <a:defRPr>
                <a:solidFill>
                  <a:srgbClr val="98999A"/>
                </a:solidFill>
              </a:defRPr>
            </a:lvl6pPr>
            <a:lvl7pPr lvl="6" algn="ctr">
              <a:spcBef>
                <a:spcPts val="400"/>
              </a:spcBef>
              <a:spcAft>
                <a:spcPts val="0"/>
              </a:spcAft>
              <a:buClr>
                <a:srgbClr val="98999A"/>
              </a:buClr>
              <a:buSzPts val="2000"/>
              <a:buNone/>
              <a:defRPr>
                <a:solidFill>
                  <a:srgbClr val="98999A"/>
                </a:solidFill>
              </a:defRPr>
            </a:lvl7pPr>
            <a:lvl8pPr lvl="7" algn="ctr">
              <a:spcBef>
                <a:spcPts val="400"/>
              </a:spcBef>
              <a:spcAft>
                <a:spcPts val="0"/>
              </a:spcAft>
              <a:buClr>
                <a:srgbClr val="98999A"/>
              </a:buClr>
              <a:buSzPts val="2000"/>
              <a:buNone/>
              <a:defRPr>
                <a:solidFill>
                  <a:srgbClr val="98999A"/>
                </a:solidFill>
              </a:defRPr>
            </a:lvl8pPr>
            <a:lvl9pPr lvl="8" algn="ctr">
              <a:spcBef>
                <a:spcPts val="400"/>
              </a:spcBef>
              <a:spcAft>
                <a:spcPts val="0"/>
              </a:spcAft>
              <a:buClr>
                <a:srgbClr val="98999A"/>
              </a:buClr>
              <a:buSzPts val="2000"/>
              <a:buNone/>
              <a:defRPr>
                <a:solidFill>
                  <a:srgbClr val="98999A"/>
                </a:solidFill>
              </a:defRPr>
            </a:lvl9pPr>
          </a:lstStyle>
          <a:p>
            <a:endParaRPr/>
          </a:p>
        </p:txBody>
      </p:sp>
      <p:sp>
        <p:nvSpPr>
          <p:cNvPr id="20" name="Google Shape;20;p21"/>
          <p:cNvSpPr/>
          <p:nvPr/>
        </p:nvSpPr>
        <p:spPr>
          <a:xfrm flipH="1">
            <a:off x="1313947" y="1961765"/>
            <a:ext cx="908555" cy="56471"/>
          </a:xfrm>
          <a:prstGeom prst="parallelogram">
            <a:avLst>
              <a:gd name="adj" fmla="val 25000"/>
            </a:avLst>
          </a:prstGeom>
          <a:solidFill>
            <a:srgbClr val="9FA6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 name="Google Shape;21;p21" descr="HeaderBar_BlueRedYellow.png"/>
          <p:cNvPicPr preferRelativeResize="0"/>
          <p:nvPr/>
        </p:nvPicPr>
        <p:blipFill rotWithShape="1">
          <a:blip r:embed="rId2">
            <a:alphaModFix/>
          </a:blip>
          <a:srcRect/>
          <a:stretch/>
        </p:blipFill>
        <p:spPr>
          <a:xfrm>
            <a:off x="0" y="0"/>
            <a:ext cx="9144000" cy="438912"/>
          </a:xfrm>
          <a:prstGeom prst="rect">
            <a:avLst/>
          </a:prstGeom>
          <a:noFill/>
          <a:ln>
            <a:noFill/>
          </a:ln>
        </p:spPr>
      </p:pic>
      <p:pic>
        <p:nvPicPr>
          <p:cNvPr id="22" name="Google Shape;22;p21" descr="ConnectWithUs_BlueGrey.png"/>
          <p:cNvPicPr preferRelativeResize="0"/>
          <p:nvPr/>
        </p:nvPicPr>
        <p:blipFill rotWithShape="1">
          <a:blip r:embed="rId3">
            <a:alphaModFix/>
          </a:blip>
          <a:srcRect/>
          <a:stretch/>
        </p:blipFill>
        <p:spPr>
          <a:xfrm>
            <a:off x="4756150" y="6343650"/>
            <a:ext cx="4029456" cy="219456"/>
          </a:xfrm>
          <a:prstGeom prst="rect">
            <a:avLst/>
          </a:prstGeom>
          <a:noFill/>
          <a:ln>
            <a:noFill/>
          </a:ln>
        </p:spPr>
      </p:pic>
      <p:pic>
        <p:nvPicPr>
          <p:cNvPr id="23" name="Google Shape;23;p21" descr="A close up of a logo&#10;&#10;Description generated with very high confidence"/>
          <p:cNvPicPr preferRelativeResize="0"/>
          <p:nvPr/>
        </p:nvPicPr>
        <p:blipFill rotWithShape="1">
          <a:blip r:embed="rId4">
            <a:alphaModFix/>
          </a:blip>
          <a:srcRect/>
          <a:stretch/>
        </p:blipFill>
        <p:spPr>
          <a:xfrm>
            <a:off x="2205875" y="5801076"/>
            <a:ext cx="950277" cy="1229770"/>
          </a:xfrm>
          <a:prstGeom prst="rect">
            <a:avLst/>
          </a:prstGeom>
          <a:noFill/>
          <a:ln>
            <a:noFill/>
          </a:ln>
        </p:spPr>
      </p:pic>
      <p:pic>
        <p:nvPicPr>
          <p:cNvPr id="24" name="Google Shape;24;p21"/>
          <p:cNvPicPr preferRelativeResize="0"/>
          <p:nvPr/>
        </p:nvPicPr>
        <p:blipFill rotWithShape="1">
          <a:blip r:embed="rId5">
            <a:alphaModFix/>
          </a:blip>
          <a:srcRect/>
          <a:stretch/>
        </p:blipFill>
        <p:spPr>
          <a:xfrm>
            <a:off x="153628" y="5851850"/>
            <a:ext cx="2052247" cy="117313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9_Transition Slide and Content_a">
  <p:cSld name="09_Transition Slide and Content_a">
    <p:spTree>
      <p:nvGrpSpPr>
        <p:cNvPr id="1" name="Shape 109"/>
        <p:cNvGrpSpPr/>
        <p:nvPr/>
      </p:nvGrpSpPr>
      <p:grpSpPr>
        <a:xfrm>
          <a:off x="0" y="0"/>
          <a:ext cx="0" cy="0"/>
          <a:chOff x="0" y="0"/>
          <a:chExt cx="0" cy="0"/>
        </a:xfrm>
      </p:grpSpPr>
      <p:sp>
        <p:nvSpPr>
          <p:cNvPr id="110" name="Google Shape;110;p30"/>
          <p:cNvSpPr/>
          <p:nvPr/>
        </p:nvSpPr>
        <p:spPr>
          <a:xfrm>
            <a:off x="0" y="5970230"/>
            <a:ext cx="9144000" cy="887770"/>
          </a:xfrm>
          <a:prstGeom prst="rect">
            <a:avLst/>
          </a:prstGeom>
          <a:solidFill>
            <a:srgbClr val="002D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1" name="Google Shape;111;p30" descr="ConnectWithUs_YellowWhite.png"/>
          <p:cNvPicPr preferRelativeResize="0"/>
          <p:nvPr/>
        </p:nvPicPr>
        <p:blipFill rotWithShape="1">
          <a:blip r:embed="rId2">
            <a:alphaModFix/>
          </a:blip>
          <a:srcRect/>
          <a:stretch/>
        </p:blipFill>
        <p:spPr>
          <a:xfrm>
            <a:off x="4756150" y="6343650"/>
            <a:ext cx="4029456" cy="219456"/>
          </a:xfrm>
          <a:prstGeom prst="rect">
            <a:avLst/>
          </a:prstGeom>
          <a:noFill/>
          <a:ln>
            <a:noFill/>
          </a:ln>
        </p:spPr>
      </p:pic>
      <p:sp>
        <p:nvSpPr>
          <p:cNvPr id="112" name="Google Shape;112;p30"/>
          <p:cNvSpPr txBox="1">
            <a:spLocks noGrp="1"/>
          </p:cNvSpPr>
          <p:nvPr>
            <p:ph type="title"/>
          </p:nvPr>
        </p:nvSpPr>
        <p:spPr>
          <a:xfrm>
            <a:off x="612775" y="2649826"/>
            <a:ext cx="4572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2"/>
              </a:buClr>
              <a:buSzPts val="3800"/>
              <a:buFont typeface="Libre Franklin"/>
              <a:buNone/>
              <a:defRPr sz="3800">
                <a:solidFill>
                  <a:schemeClr val="accent2"/>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0"/>
          <p:cNvSpPr txBox="1">
            <a:spLocks noGrp="1"/>
          </p:cNvSpPr>
          <p:nvPr>
            <p:ph type="body" idx="1"/>
          </p:nvPr>
        </p:nvSpPr>
        <p:spPr>
          <a:xfrm>
            <a:off x="612775" y="4687756"/>
            <a:ext cx="4572000" cy="937932"/>
          </a:xfrm>
          <a:prstGeom prst="rect">
            <a:avLst/>
          </a:prstGeom>
          <a:noFill/>
          <a:ln>
            <a:noFill/>
          </a:ln>
        </p:spPr>
        <p:txBody>
          <a:bodyPr spcFirstLastPara="1" wrap="square" lIns="91425" tIns="45700" rIns="91425" bIns="45700" anchor="t" anchorCtr="0">
            <a:normAutofit/>
          </a:bodyPr>
          <a:lstStyle>
            <a:lvl1pPr marL="457200" lvl="0" indent="-228600" algn="l">
              <a:spcBef>
                <a:spcPts val="440"/>
              </a:spcBef>
              <a:spcAft>
                <a:spcPts val="0"/>
              </a:spcAft>
              <a:buClr>
                <a:schemeClr val="dk1"/>
              </a:buClr>
              <a:buSzPts val="2200"/>
              <a:buNone/>
              <a:defRPr sz="22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4" name="Google Shape;114;p30"/>
          <p:cNvSpPr txBox="1">
            <a:spLocks noGrp="1"/>
          </p:cNvSpPr>
          <p:nvPr>
            <p:ph type="body" idx="2"/>
          </p:nvPr>
        </p:nvSpPr>
        <p:spPr>
          <a:xfrm>
            <a:off x="612775" y="4233942"/>
            <a:ext cx="4572000" cy="420424"/>
          </a:xfrm>
          <a:prstGeom prst="rect">
            <a:avLst/>
          </a:prstGeom>
          <a:noFill/>
          <a:ln>
            <a:noFill/>
          </a:ln>
        </p:spPr>
        <p:txBody>
          <a:bodyPr spcFirstLastPara="1" wrap="square" lIns="91425" tIns="45700" rIns="91425" bIns="45700" anchor="t" anchorCtr="0">
            <a:noAutofit/>
          </a:bodyPr>
          <a:lstStyle>
            <a:lvl1pPr marL="457200" lvl="0" indent="-228600" algn="l">
              <a:spcBef>
                <a:spcPts val="440"/>
              </a:spcBef>
              <a:spcAft>
                <a:spcPts val="0"/>
              </a:spcAft>
              <a:buClr>
                <a:schemeClr val="dk1"/>
              </a:buClr>
              <a:buSzPts val="2200"/>
              <a:buNone/>
              <a:defRPr sz="22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30"/>
          <p:cNvSpPr txBox="1">
            <a:spLocks noGrp="1"/>
          </p:cNvSpPr>
          <p:nvPr>
            <p:ph type="body" idx="3"/>
          </p:nvPr>
        </p:nvSpPr>
        <p:spPr>
          <a:xfrm>
            <a:off x="5497515" y="209550"/>
            <a:ext cx="3425825" cy="541655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Arial"/>
              <a:buChar char="•"/>
              <a:defRPr sz="1800"/>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16" name="Google Shape;116;p30" descr="ThinShearedLines_BlueRedYellow.png"/>
          <p:cNvPicPr preferRelativeResize="0"/>
          <p:nvPr/>
        </p:nvPicPr>
        <p:blipFill rotWithShape="1">
          <a:blip r:embed="rId3">
            <a:alphaModFix/>
          </a:blip>
          <a:srcRect/>
          <a:stretch/>
        </p:blipFill>
        <p:spPr>
          <a:xfrm rot="10800000" flipH="1">
            <a:off x="612775" y="4044188"/>
            <a:ext cx="4572000" cy="82296"/>
          </a:xfrm>
          <a:prstGeom prst="rect">
            <a:avLst/>
          </a:prstGeom>
          <a:noFill/>
          <a:ln>
            <a:noFill/>
          </a:ln>
        </p:spPr>
      </p:pic>
      <p:pic>
        <p:nvPicPr>
          <p:cNvPr id="117" name="Google Shape;117;p30"/>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Single Content Banner_a">
  <p:cSld name="10_Single Content Banner_a">
    <p:spTree>
      <p:nvGrpSpPr>
        <p:cNvPr id="1" name="Shape 118"/>
        <p:cNvGrpSpPr/>
        <p:nvPr/>
      </p:nvGrpSpPr>
      <p:grpSpPr>
        <a:xfrm>
          <a:off x="0" y="0"/>
          <a:ext cx="0" cy="0"/>
          <a:chOff x="0" y="0"/>
          <a:chExt cx="0" cy="0"/>
        </a:xfrm>
      </p:grpSpPr>
      <p:sp>
        <p:nvSpPr>
          <p:cNvPr id="119" name="Google Shape;119;p31"/>
          <p:cNvSpPr txBox="1">
            <a:spLocks noGrp="1"/>
          </p:cNvSpPr>
          <p:nvPr>
            <p:ph type="title"/>
          </p:nvPr>
        </p:nvSpPr>
        <p:spPr>
          <a:xfrm>
            <a:off x="1238250" y="1377950"/>
            <a:ext cx="6858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D9531E"/>
              </a:buClr>
              <a:buSzPts val="3800"/>
              <a:buFont typeface="Libre Franklin"/>
              <a:buNone/>
              <a:defRPr sz="3800">
                <a:solidFill>
                  <a:srgbClr val="D9531E"/>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1"/>
          <p:cNvSpPr txBox="1">
            <a:spLocks noGrp="1"/>
          </p:cNvSpPr>
          <p:nvPr>
            <p:ph type="body" idx="1"/>
          </p:nvPr>
        </p:nvSpPr>
        <p:spPr>
          <a:xfrm>
            <a:off x="1238250" y="2914651"/>
            <a:ext cx="6858000" cy="2241551"/>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31"/>
          <p:cNvSpPr/>
          <p:nvPr/>
        </p:nvSpPr>
        <p:spPr>
          <a:xfrm>
            <a:off x="0" y="5970230"/>
            <a:ext cx="9144000" cy="887770"/>
          </a:xfrm>
          <a:prstGeom prst="rect">
            <a:avLst/>
          </a:prstGeom>
          <a:solidFill>
            <a:srgbClr val="002D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2" name="Google Shape;122;p31" descr="ConnectWithUs_YellowWhite.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123" name="Google Shape;123;p31" descr="HeaderBar_BlueRedYellow.png"/>
          <p:cNvPicPr preferRelativeResize="0"/>
          <p:nvPr/>
        </p:nvPicPr>
        <p:blipFill rotWithShape="1">
          <a:blip r:embed="rId3">
            <a:alphaModFix/>
          </a:blip>
          <a:srcRect/>
          <a:stretch/>
        </p:blipFill>
        <p:spPr>
          <a:xfrm>
            <a:off x="0" y="5620218"/>
            <a:ext cx="9144000" cy="438912"/>
          </a:xfrm>
          <a:prstGeom prst="rect">
            <a:avLst/>
          </a:prstGeom>
          <a:noFill/>
          <a:ln>
            <a:noFill/>
          </a:ln>
        </p:spPr>
      </p:pic>
      <p:pic>
        <p:nvPicPr>
          <p:cNvPr id="124" name="Google Shape;124;p31"/>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Single Content_a">
  <p:cSld name="11_Single Content_a">
    <p:spTree>
      <p:nvGrpSpPr>
        <p:cNvPr id="1" name="Shape 125"/>
        <p:cNvGrpSpPr/>
        <p:nvPr/>
      </p:nvGrpSpPr>
      <p:grpSpPr>
        <a:xfrm>
          <a:off x="0" y="0"/>
          <a:ext cx="0" cy="0"/>
          <a:chOff x="0" y="0"/>
          <a:chExt cx="0" cy="0"/>
        </a:xfrm>
      </p:grpSpPr>
      <p:sp>
        <p:nvSpPr>
          <p:cNvPr id="126" name="Google Shape;126;p32"/>
          <p:cNvSpPr txBox="1">
            <a:spLocks noGrp="1"/>
          </p:cNvSpPr>
          <p:nvPr>
            <p:ph type="title"/>
          </p:nvPr>
        </p:nvSpPr>
        <p:spPr>
          <a:xfrm>
            <a:off x="1238250" y="1377950"/>
            <a:ext cx="6858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D9531E"/>
              </a:buClr>
              <a:buSzPts val="3800"/>
              <a:buFont typeface="Libre Franklin"/>
              <a:buNone/>
              <a:defRPr sz="3800">
                <a:solidFill>
                  <a:srgbClr val="D9531E"/>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32"/>
          <p:cNvSpPr txBox="1">
            <a:spLocks noGrp="1"/>
          </p:cNvSpPr>
          <p:nvPr>
            <p:ph type="body" idx="1"/>
          </p:nvPr>
        </p:nvSpPr>
        <p:spPr>
          <a:xfrm>
            <a:off x="1238250" y="2914651"/>
            <a:ext cx="6858000" cy="2241551"/>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8" name="Google Shape;128;p32"/>
          <p:cNvSpPr/>
          <p:nvPr/>
        </p:nvSpPr>
        <p:spPr>
          <a:xfrm>
            <a:off x="0" y="5970230"/>
            <a:ext cx="9144000" cy="887770"/>
          </a:xfrm>
          <a:prstGeom prst="rect">
            <a:avLst/>
          </a:prstGeom>
          <a:solidFill>
            <a:srgbClr val="002D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9" name="Google Shape;129;p32" descr="ConnectWithUs_YellowWhite.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130" name="Google Shape;130;p32"/>
          <p:cNvPicPr preferRelativeResize="0"/>
          <p:nvPr/>
        </p:nvPicPr>
        <p:blipFill rotWithShape="1">
          <a:blip r:embed="rId3">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_Title Slide_b">
  <p:cSld name="01_Title Slide_b">
    <p:spTree>
      <p:nvGrpSpPr>
        <p:cNvPr id="1" name="Shape 131"/>
        <p:cNvGrpSpPr/>
        <p:nvPr/>
      </p:nvGrpSpPr>
      <p:grpSpPr>
        <a:xfrm>
          <a:off x="0" y="0"/>
          <a:ext cx="0" cy="0"/>
          <a:chOff x="0" y="0"/>
          <a:chExt cx="0" cy="0"/>
        </a:xfrm>
      </p:grpSpPr>
      <p:sp>
        <p:nvSpPr>
          <p:cNvPr id="132" name="Google Shape;132;p33"/>
          <p:cNvSpPr/>
          <p:nvPr/>
        </p:nvSpPr>
        <p:spPr>
          <a:xfrm>
            <a:off x="0" y="349250"/>
            <a:ext cx="9144000" cy="5620980"/>
          </a:xfrm>
          <a:prstGeom prst="rect">
            <a:avLst/>
          </a:prstGeom>
          <a:solidFill>
            <a:srgbClr val="424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33"/>
          <p:cNvSpPr/>
          <p:nvPr/>
        </p:nvSpPr>
        <p:spPr>
          <a:xfrm>
            <a:off x="0" y="5970230"/>
            <a:ext cx="9144000" cy="8877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33"/>
          <p:cNvSpPr txBox="1">
            <a:spLocks noGrp="1"/>
          </p:cNvSpPr>
          <p:nvPr>
            <p:ph type="ctrTitle"/>
          </p:nvPr>
        </p:nvSpPr>
        <p:spPr>
          <a:xfrm>
            <a:off x="1218696" y="2260604"/>
            <a:ext cx="7144255" cy="179069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5400"/>
              <a:buFont typeface="Libre Franklin"/>
              <a:buNone/>
              <a:defRPr sz="5400">
                <a:solidFill>
                  <a:schemeClr val="lt1"/>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33"/>
          <p:cNvSpPr txBox="1">
            <a:spLocks noGrp="1"/>
          </p:cNvSpPr>
          <p:nvPr>
            <p:ph type="subTitle" idx="1"/>
          </p:nvPr>
        </p:nvSpPr>
        <p:spPr>
          <a:xfrm>
            <a:off x="1218694" y="4140201"/>
            <a:ext cx="6458456" cy="857250"/>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Clr>
                <a:schemeClr val="lt1"/>
              </a:buClr>
              <a:buSzPts val="2400"/>
              <a:buNone/>
              <a:defRPr sz="2400">
                <a:solidFill>
                  <a:schemeClr val="lt1"/>
                </a:solidFill>
                <a:latin typeface="Libre Franklin"/>
                <a:ea typeface="Libre Franklin"/>
                <a:cs typeface="Libre Franklin"/>
                <a:sym typeface="Libre Franklin"/>
              </a:defRPr>
            </a:lvl1pPr>
            <a:lvl2pPr lvl="1" algn="ctr">
              <a:spcBef>
                <a:spcPts val="560"/>
              </a:spcBef>
              <a:spcAft>
                <a:spcPts val="0"/>
              </a:spcAft>
              <a:buClr>
                <a:srgbClr val="98999A"/>
              </a:buClr>
              <a:buSzPts val="2800"/>
              <a:buNone/>
              <a:defRPr>
                <a:solidFill>
                  <a:srgbClr val="98999A"/>
                </a:solidFill>
              </a:defRPr>
            </a:lvl2pPr>
            <a:lvl3pPr lvl="2" algn="ctr">
              <a:spcBef>
                <a:spcPts val="480"/>
              </a:spcBef>
              <a:spcAft>
                <a:spcPts val="0"/>
              </a:spcAft>
              <a:buClr>
                <a:srgbClr val="98999A"/>
              </a:buClr>
              <a:buSzPts val="2400"/>
              <a:buNone/>
              <a:defRPr>
                <a:solidFill>
                  <a:srgbClr val="98999A"/>
                </a:solidFill>
              </a:defRPr>
            </a:lvl3pPr>
            <a:lvl4pPr lvl="3" algn="ctr">
              <a:spcBef>
                <a:spcPts val="400"/>
              </a:spcBef>
              <a:spcAft>
                <a:spcPts val="0"/>
              </a:spcAft>
              <a:buClr>
                <a:srgbClr val="98999A"/>
              </a:buClr>
              <a:buSzPts val="2000"/>
              <a:buNone/>
              <a:defRPr>
                <a:solidFill>
                  <a:srgbClr val="98999A"/>
                </a:solidFill>
              </a:defRPr>
            </a:lvl4pPr>
            <a:lvl5pPr lvl="4" algn="ctr">
              <a:spcBef>
                <a:spcPts val="400"/>
              </a:spcBef>
              <a:spcAft>
                <a:spcPts val="0"/>
              </a:spcAft>
              <a:buClr>
                <a:srgbClr val="98999A"/>
              </a:buClr>
              <a:buSzPts val="2000"/>
              <a:buNone/>
              <a:defRPr>
                <a:solidFill>
                  <a:srgbClr val="98999A"/>
                </a:solidFill>
              </a:defRPr>
            </a:lvl5pPr>
            <a:lvl6pPr lvl="5" algn="ctr">
              <a:spcBef>
                <a:spcPts val="400"/>
              </a:spcBef>
              <a:spcAft>
                <a:spcPts val="0"/>
              </a:spcAft>
              <a:buClr>
                <a:srgbClr val="98999A"/>
              </a:buClr>
              <a:buSzPts val="2000"/>
              <a:buNone/>
              <a:defRPr>
                <a:solidFill>
                  <a:srgbClr val="98999A"/>
                </a:solidFill>
              </a:defRPr>
            </a:lvl6pPr>
            <a:lvl7pPr lvl="6" algn="ctr">
              <a:spcBef>
                <a:spcPts val="400"/>
              </a:spcBef>
              <a:spcAft>
                <a:spcPts val="0"/>
              </a:spcAft>
              <a:buClr>
                <a:srgbClr val="98999A"/>
              </a:buClr>
              <a:buSzPts val="2000"/>
              <a:buNone/>
              <a:defRPr>
                <a:solidFill>
                  <a:srgbClr val="98999A"/>
                </a:solidFill>
              </a:defRPr>
            </a:lvl7pPr>
            <a:lvl8pPr lvl="7" algn="ctr">
              <a:spcBef>
                <a:spcPts val="400"/>
              </a:spcBef>
              <a:spcAft>
                <a:spcPts val="0"/>
              </a:spcAft>
              <a:buClr>
                <a:srgbClr val="98999A"/>
              </a:buClr>
              <a:buSzPts val="2000"/>
              <a:buNone/>
              <a:defRPr>
                <a:solidFill>
                  <a:srgbClr val="98999A"/>
                </a:solidFill>
              </a:defRPr>
            </a:lvl8pPr>
            <a:lvl9pPr lvl="8" algn="ctr">
              <a:spcBef>
                <a:spcPts val="400"/>
              </a:spcBef>
              <a:spcAft>
                <a:spcPts val="0"/>
              </a:spcAft>
              <a:buClr>
                <a:srgbClr val="98999A"/>
              </a:buClr>
              <a:buSzPts val="2000"/>
              <a:buNone/>
              <a:defRPr>
                <a:solidFill>
                  <a:srgbClr val="98999A"/>
                </a:solidFill>
              </a:defRPr>
            </a:lvl9pPr>
          </a:lstStyle>
          <a:p>
            <a:endParaRPr/>
          </a:p>
        </p:txBody>
      </p:sp>
      <p:sp>
        <p:nvSpPr>
          <p:cNvPr id="136" name="Google Shape;136;p33"/>
          <p:cNvSpPr/>
          <p:nvPr/>
        </p:nvSpPr>
        <p:spPr>
          <a:xfrm flipH="1">
            <a:off x="1313947" y="1961765"/>
            <a:ext cx="908555" cy="56471"/>
          </a:xfrm>
          <a:prstGeom prst="parallelogram">
            <a:avLst>
              <a:gd name="adj" fmla="val 25000"/>
            </a:avLst>
          </a:prstGeom>
          <a:solidFill>
            <a:srgbClr val="9FA6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7" name="Google Shape;137;p33" descr="HeaderBar_BlueRedYellow.png"/>
          <p:cNvPicPr preferRelativeResize="0"/>
          <p:nvPr/>
        </p:nvPicPr>
        <p:blipFill rotWithShape="1">
          <a:blip r:embed="rId2">
            <a:alphaModFix/>
          </a:blip>
          <a:srcRect/>
          <a:stretch/>
        </p:blipFill>
        <p:spPr>
          <a:xfrm>
            <a:off x="0" y="0"/>
            <a:ext cx="9144000" cy="438912"/>
          </a:xfrm>
          <a:prstGeom prst="rect">
            <a:avLst/>
          </a:prstGeom>
          <a:noFill/>
          <a:ln>
            <a:noFill/>
          </a:ln>
        </p:spPr>
      </p:pic>
      <p:pic>
        <p:nvPicPr>
          <p:cNvPr id="138" name="Google Shape;138;p33" descr="ConnectWithUs_BlueGrey.png"/>
          <p:cNvPicPr preferRelativeResize="0"/>
          <p:nvPr/>
        </p:nvPicPr>
        <p:blipFill rotWithShape="1">
          <a:blip r:embed="rId3">
            <a:alphaModFix/>
          </a:blip>
          <a:srcRect/>
          <a:stretch/>
        </p:blipFill>
        <p:spPr>
          <a:xfrm>
            <a:off x="4756150" y="6343650"/>
            <a:ext cx="4029456" cy="219456"/>
          </a:xfrm>
          <a:prstGeom prst="rect">
            <a:avLst/>
          </a:prstGeom>
          <a:noFill/>
          <a:ln>
            <a:noFill/>
          </a:ln>
        </p:spPr>
      </p:pic>
      <p:pic>
        <p:nvPicPr>
          <p:cNvPr id="139" name="Google Shape;139;p33"/>
          <p:cNvPicPr preferRelativeResize="0"/>
          <p:nvPr/>
        </p:nvPicPr>
        <p:blipFill rotWithShape="1">
          <a:blip r:embed="rId4">
            <a:alphaModFix/>
          </a:blip>
          <a:srcRect/>
          <a:stretch/>
        </p:blipFill>
        <p:spPr>
          <a:xfrm>
            <a:off x="153628" y="5851850"/>
            <a:ext cx="2052247" cy="1173131"/>
          </a:xfrm>
          <a:prstGeom prst="rect">
            <a:avLst/>
          </a:prstGeom>
          <a:noFill/>
          <a:ln>
            <a:noFill/>
          </a:ln>
        </p:spPr>
      </p:pic>
      <p:pic>
        <p:nvPicPr>
          <p:cNvPr id="140" name="Google Shape;140;p33" descr="A close up of a logo&#10;&#10;Description generated with very high confidence"/>
          <p:cNvPicPr preferRelativeResize="0"/>
          <p:nvPr/>
        </p:nvPicPr>
        <p:blipFill rotWithShape="1">
          <a:blip r:embed="rId5">
            <a:alphaModFix/>
          </a:blip>
          <a:srcRect/>
          <a:stretch/>
        </p:blipFill>
        <p:spPr>
          <a:xfrm>
            <a:off x="2205875" y="5801076"/>
            <a:ext cx="950277" cy="122977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2_Title Slide_b">
  <p:cSld name="02_Title Slide_b">
    <p:spTree>
      <p:nvGrpSpPr>
        <p:cNvPr id="1" name="Shape 141"/>
        <p:cNvGrpSpPr/>
        <p:nvPr/>
      </p:nvGrpSpPr>
      <p:grpSpPr>
        <a:xfrm>
          <a:off x="0" y="0"/>
          <a:ext cx="0" cy="0"/>
          <a:chOff x="0" y="0"/>
          <a:chExt cx="0" cy="0"/>
        </a:xfrm>
      </p:grpSpPr>
      <p:sp>
        <p:nvSpPr>
          <p:cNvPr id="142" name="Google Shape;142;p34"/>
          <p:cNvSpPr/>
          <p:nvPr/>
        </p:nvSpPr>
        <p:spPr>
          <a:xfrm>
            <a:off x="0" y="0"/>
            <a:ext cx="9144000" cy="5970230"/>
          </a:xfrm>
          <a:prstGeom prst="rect">
            <a:avLst/>
          </a:prstGeom>
          <a:solidFill>
            <a:srgbClr val="424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34"/>
          <p:cNvSpPr/>
          <p:nvPr/>
        </p:nvSpPr>
        <p:spPr>
          <a:xfrm>
            <a:off x="0" y="5970230"/>
            <a:ext cx="9144000" cy="8877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34"/>
          <p:cNvSpPr txBox="1">
            <a:spLocks noGrp="1"/>
          </p:cNvSpPr>
          <p:nvPr>
            <p:ph type="ctrTitle"/>
          </p:nvPr>
        </p:nvSpPr>
        <p:spPr>
          <a:xfrm>
            <a:off x="1218696" y="2260604"/>
            <a:ext cx="7144255" cy="179069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5400"/>
              <a:buFont typeface="Libre Franklin"/>
              <a:buNone/>
              <a:defRPr sz="5400">
                <a:solidFill>
                  <a:schemeClr val="lt1"/>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34"/>
          <p:cNvSpPr txBox="1">
            <a:spLocks noGrp="1"/>
          </p:cNvSpPr>
          <p:nvPr>
            <p:ph type="subTitle" idx="1"/>
          </p:nvPr>
        </p:nvSpPr>
        <p:spPr>
          <a:xfrm>
            <a:off x="1218694" y="4140201"/>
            <a:ext cx="6458456" cy="857250"/>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Clr>
                <a:schemeClr val="lt1"/>
              </a:buClr>
              <a:buSzPts val="2400"/>
              <a:buNone/>
              <a:defRPr sz="2400">
                <a:solidFill>
                  <a:schemeClr val="lt1"/>
                </a:solidFill>
                <a:latin typeface="Libre Franklin"/>
                <a:ea typeface="Libre Franklin"/>
                <a:cs typeface="Libre Franklin"/>
                <a:sym typeface="Libre Franklin"/>
              </a:defRPr>
            </a:lvl1pPr>
            <a:lvl2pPr lvl="1" algn="ctr">
              <a:spcBef>
                <a:spcPts val="560"/>
              </a:spcBef>
              <a:spcAft>
                <a:spcPts val="0"/>
              </a:spcAft>
              <a:buClr>
                <a:srgbClr val="98999A"/>
              </a:buClr>
              <a:buSzPts val="2800"/>
              <a:buNone/>
              <a:defRPr>
                <a:solidFill>
                  <a:srgbClr val="98999A"/>
                </a:solidFill>
              </a:defRPr>
            </a:lvl2pPr>
            <a:lvl3pPr lvl="2" algn="ctr">
              <a:spcBef>
                <a:spcPts val="480"/>
              </a:spcBef>
              <a:spcAft>
                <a:spcPts val="0"/>
              </a:spcAft>
              <a:buClr>
                <a:srgbClr val="98999A"/>
              </a:buClr>
              <a:buSzPts val="2400"/>
              <a:buNone/>
              <a:defRPr>
                <a:solidFill>
                  <a:srgbClr val="98999A"/>
                </a:solidFill>
              </a:defRPr>
            </a:lvl3pPr>
            <a:lvl4pPr lvl="3" algn="ctr">
              <a:spcBef>
                <a:spcPts val="400"/>
              </a:spcBef>
              <a:spcAft>
                <a:spcPts val="0"/>
              </a:spcAft>
              <a:buClr>
                <a:srgbClr val="98999A"/>
              </a:buClr>
              <a:buSzPts val="2000"/>
              <a:buNone/>
              <a:defRPr>
                <a:solidFill>
                  <a:srgbClr val="98999A"/>
                </a:solidFill>
              </a:defRPr>
            </a:lvl4pPr>
            <a:lvl5pPr lvl="4" algn="ctr">
              <a:spcBef>
                <a:spcPts val="400"/>
              </a:spcBef>
              <a:spcAft>
                <a:spcPts val="0"/>
              </a:spcAft>
              <a:buClr>
                <a:srgbClr val="98999A"/>
              </a:buClr>
              <a:buSzPts val="2000"/>
              <a:buNone/>
              <a:defRPr>
                <a:solidFill>
                  <a:srgbClr val="98999A"/>
                </a:solidFill>
              </a:defRPr>
            </a:lvl5pPr>
            <a:lvl6pPr lvl="5" algn="ctr">
              <a:spcBef>
                <a:spcPts val="400"/>
              </a:spcBef>
              <a:spcAft>
                <a:spcPts val="0"/>
              </a:spcAft>
              <a:buClr>
                <a:srgbClr val="98999A"/>
              </a:buClr>
              <a:buSzPts val="2000"/>
              <a:buNone/>
              <a:defRPr>
                <a:solidFill>
                  <a:srgbClr val="98999A"/>
                </a:solidFill>
              </a:defRPr>
            </a:lvl6pPr>
            <a:lvl7pPr lvl="6" algn="ctr">
              <a:spcBef>
                <a:spcPts val="400"/>
              </a:spcBef>
              <a:spcAft>
                <a:spcPts val="0"/>
              </a:spcAft>
              <a:buClr>
                <a:srgbClr val="98999A"/>
              </a:buClr>
              <a:buSzPts val="2000"/>
              <a:buNone/>
              <a:defRPr>
                <a:solidFill>
                  <a:srgbClr val="98999A"/>
                </a:solidFill>
              </a:defRPr>
            </a:lvl7pPr>
            <a:lvl8pPr lvl="7" algn="ctr">
              <a:spcBef>
                <a:spcPts val="400"/>
              </a:spcBef>
              <a:spcAft>
                <a:spcPts val="0"/>
              </a:spcAft>
              <a:buClr>
                <a:srgbClr val="98999A"/>
              </a:buClr>
              <a:buSzPts val="2000"/>
              <a:buNone/>
              <a:defRPr>
                <a:solidFill>
                  <a:srgbClr val="98999A"/>
                </a:solidFill>
              </a:defRPr>
            </a:lvl8pPr>
            <a:lvl9pPr lvl="8" algn="ctr">
              <a:spcBef>
                <a:spcPts val="400"/>
              </a:spcBef>
              <a:spcAft>
                <a:spcPts val="0"/>
              </a:spcAft>
              <a:buClr>
                <a:srgbClr val="98999A"/>
              </a:buClr>
              <a:buSzPts val="2000"/>
              <a:buNone/>
              <a:defRPr>
                <a:solidFill>
                  <a:srgbClr val="98999A"/>
                </a:solidFill>
              </a:defRPr>
            </a:lvl9pPr>
          </a:lstStyle>
          <a:p>
            <a:endParaRPr/>
          </a:p>
        </p:txBody>
      </p:sp>
      <p:sp>
        <p:nvSpPr>
          <p:cNvPr id="146" name="Google Shape;146;p34"/>
          <p:cNvSpPr/>
          <p:nvPr/>
        </p:nvSpPr>
        <p:spPr>
          <a:xfrm flipH="1">
            <a:off x="1313947" y="1961765"/>
            <a:ext cx="908555" cy="56471"/>
          </a:xfrm>
          <a:prstGeom prst="parallelogram">
            <a:avLst>
              <a:gd name="adj" fmla="val 25000"/>
            </a:avLst>
          </a:prstGeom>
          <a:solidFill>
            <a:srgbClr val="9FA6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7" name="Google Shape;147;p34" descr="ConnectWithUs_BlueGrey.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148" name="Google Shape;148;p34" descr="LargeHeaderBar_BlueYellowRed.png"/>
          <p:cNvPicPr preferRelativeResize="0"/>
          <p:nvPr/>
        </p:nvPicPr>
        <p:blipFill rotWithShape="1">
          <a:blip r:embed="rId3">
            <a:alphaModFix/>
          </a:blip>
          <a:srcRect/>
          <a:stretch/>
        </p:blipFill>
        <p:spPr>
          <a:xfrm>
            <a:off x="0" y="349250"/>
            <a:ext cx="9144000" cy="880872"/>
          </a:xfrm>
          <a:prstGeom prst="rect">
            <a:avLst/>
          </a:prstGeom>
          <a:noFill/>
          <a:ln>
            <a:noFill/>
          </a:ln>
        </p:spPr>
      </p:pic>
      <p:pic>
        <p:nvPicPr>
          <p:cNvPr id="149" name="Google Shape;149;p34"/>
          <p:cNvPicPr preferRelativeResize="0"/>
          <p:nvPr/>
        </p:nvPicPr>
        <p:blipFill rotWithShape="1">
          <a:blip r:embed="rId4">
            <a:alphaModFix/>
          </a:blip>
          <a:srcRect/>
          <a:stretch/>
        </p:blipFill>
        <p:spPr>
          <a:xfrm>
            <a:off x="153628" y="5851850"/>
            <a:ext cx="2052247" cy="1173131"/>
          </a:xfrm>
          <a:prstGeom prst="rect">
            <a:avLst/>
          </a:prstGeom>
          <a:noFill/>
          <a:ln>
            <a:noFill/>
          </a:ln>
        </p:spPr>
      </p:pic>
      <p:pic>
        <p:nvPicPr>
          <p:cNvPr id="150" name="Google Shape;150;p34" descr="A close up of a logo&#10;&#10;Description generated with very high confidence"/>
          <p:cNvPicPr preferRelativeResize="0"/>
          <p:nvPr/>
        </p:nvPicPr>
        <p:blipFill rotWithShape="1">
          <a:blip r:embed="rId5">
            <a:alphaModFix/>
          </a:blip>
          <a:srcRect/>
          <a:stretch/>
        </p:blipFill>
        <p:spPr>
          <a:xfrm>
            <a:off x="2205875" y="5801076"/>
            <a:ext cx="950277" cy="122977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3_Title and Content_b">
  <p:cSld name="03_Title and Content_b">
    <p:spTree>
      <p:nvGrpSpPr>
        <p:cNvPr id="1" name="Shape 151"/>
        <p:cNvGrpSpPr/>
        <p:nvPr/>
      </p:nvGrpSpPr>
      <p:grpSpPr>
        <a:xfrm>
          <a:off x="0" y="0"/>
          <a:ext cx="0" cy="0"/>
          <a:chOff x="0" y="0"/>
          <a:chExt cx="0" cy="0"/>
        </a:xfrm>
      </p:grpSpPr>
      <p:sp>
        <p:nvSpPr>
          <p:cNvPr id="152" name="Google Shape;152;p35"/>
          <p:cNvSpPr txBox="1">
            <a:spLocks noGrp="1"/>
          </p:cNvSpPr>
          <p:nvPr>
            <p:ph type="title"/>
          </p:nvPr>
        </p:nvSpPr>
        <p:spPr>
          <a:xfrm>
            <a:off x="1238250" y="1377950"/>
            <a:ext cx="6858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D9531E"/>
              </a:buClr>
              <a:buSzPts val="3800"/>
              <a:buFont typeface="Libre Franklin"/>
              <a:buNone/>
              <a:defRPr sz="3800">
                <a:solidFill>
                  <a:srgbClr val="D9531E"/>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35"/>
          <p:cNvSpPr txBox="1">
            <a:spLocks noGrp="1"/>
          </p:cNvSpPr>
          <p:nvPr>
            <p:ph type="body" idx="1"/>
          </p:nvPr>
        </p:nvSpPr>
        <p:spPr>
          <a:xfrm>
            <a:off x="1238250" y="2914651"/>
            <a:ext cx="6858000" cy="2241551"/>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54" name="Google Shape;154;p35" descr="ThinShearedLines_BlueRedYellow.png"/>
          <p:cNvPicPr preferRelativeResize="0"/>
          <p:nvPr/>
        </p:nvPicPr>
        <p:blipFill rotWithShape="1">
          <a:blip r:embed="rId2">
            <a:alphaModFix/>
          </a:blip>
          <a:srcRect/>
          <a:stretch/>
        </p:blipFill>
        <p:spPr>
          <a:xfrm>
            <a:off x="0" y="203200"/>
            <a:ext cx="9144000" cy="79248"/>
          </a:xfrm>
          <a:prstGeom prst="rect">
            <a:avLst/>
          </a:prstGeom>
          <a:noFill/>
          <a:ln>
            <a:noFill/>
          </a:ln>
        </p:spPr>
      </p:pic>
      <p:sp>
        <p:nvSpPr>
          <p:cNvPr id="155" name="Google Shape;155;p35"/>
          <p:cNvSpPr/>
          <p:nvPr/>
        </p:nvSpPr>
        <p:spPr>
          <a:xfrm>
            <a:off x="0" y="5970230"/>
            <a:ext cx="9144000" cy="887770"/>
          </a:xfrm>
          <a:prstGeom prst="rect">
            <a:avLst/>
          </a:prstGeom>
          <a:solidFill>
            <a:srgbClr val="424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6" name="Google Shape;156;p35" descr="ConnectWithUs_YellowWhite.png"/>
          <p:cNvPicPr preferRelativeResize="0"/>
          <p:nvPr/>
        </p:nvPicPr>
        <p:blipFill rotWithShape="1">
          <a:blip r:embed="rId3">
            <a:alphaModFix/>
          </a:blip>
          <a:srcRect/>
          <a:stretch/>
        </p:blipFill>
        <p:spPr>
          <a:xfrm>
            <a:off x="4756150" y="6343650"/>
            <a:ext cx="4029456" cy="219456"/>
          </a:xfrm>
          <a:prstGeom prst="rect">
            <a:avLst/>
          </a:prstGeom>
          <a:noFill/>
          <a:ln>
            <a:noFill/>
          </a:ln>
        </p:spPr>
      </p:pic>
      <p:pic>
        <p:nvPicPr>
          <p:cNvPr id="157" name="Google Shape;157;p35"/>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4_Title and Content_b">
  <p:cSld name="04_Title and Content_b">
    <p:spTree>
      <p:nvGrpSpPr>
        <p:cNvPr id="1" name="Shape 158"/>
        <p:cNvGrpSpPr/>
        <p:nvPr/>
      </p:nvGrpSpPr>
      <p:grpSpPr>
        <a:xfrm>
          <a:off x="0" y="0"/>
          <a:ext cx="0" cy="0"/>
          <a:chOff x="0" y="0"/>
          <a:chExt cx="0" cy="0"/>
        </a:xfrm>
      </p:grpSpPr>
      <p:sp>
        <p:nvSpPr>
          <p:cNvPr id="159" name="Google Shape;159;p36"/>
          <p:cNvSpPr txBox="1">
            <a:spLocks noGrp="1"/>
          </p:cNvSpPr>
          <p:nvPr>
            <p:ph type="title"/>
          </p:nvPr>
        </p:nvSpPr>
        <p:spPr>
          <a:xfrm>
            <a:off x="1078586" y="1740292"/>
            <a:ext cx="2009447" cy="129063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D9531E"/>
              </a:buClr>
              <a:buSzPts val="2200"/>
              <a:buFont typeface="Libre Franklin"/>
              <a:buNone/>
              <a:defRPr sz="2200">
                <a:solidFill>
                  <a:srgbClr val="D9531E"/>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36"/>
          <p:cNvSpPr txBox="1">
            <a:spLocks noGrp="1"/>
          </p:cNvSpPr>
          <p:nvPr>
            <p:ph type="body" idx="1"/>
          </p:nvPr>
        </p:nvSpPr>
        <p:spPr>
          <a:xfrm>
            <a:off x="4151586" y="671115"/>
            <a:ext cx="4634020" cy="5004225"/>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61" name="Google Shape;161;p36" descr="ThinShearedLines_BlueRedYellow.png"/>
          <p:cNvPicPr preferRelativeResize="0"/>
          <p:nvPr/>
        </p:nvPicPr>
        <p:blipFill rotWithShape="1">
          <a:blip r:embed="rId2">
            <a:alphaModFix/>
          </a:blip>
          <a:srcRect/>
          <a:stretch/>
        </p:blipFill>
        <p:spPr>
          <a:xfrm>
            <a:off x="218268" y="4278432"/>
            <a:ext cx="3730078" cy="85047"/>
          </a:xfrm>
          <a:prstGeom prst="rect">
            <a:avLst/>
          </a:prstGeom>
          <a:noFill/>
          <a:ln>
            <a:noFill/>
          </a:ln>
        </p:spPr>
      </p:pic>
      <p:sp>
        <p:nvSpPr>
          <p:cNvPr id="162" name="Google Shape;162;p36"/>
          <p:cNvSpPr/>
          <p:nvPr/>
        </p:nvSpPr>
        <p:spPr>
          <a:xfrm>
            <a:off x="597408" y="671111"/>
            <a:ext cx="2971800" cy="3429000"/>
          </a:xfrm>
          <a:prstGeom prst="rect">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36"/>
          <p:cNvSpPr txBox="1">
            <a:spLocks noGrp="1"/>
          </p:cNvSpPr>
          <p:nvPr>
            <p:ph type="body" idx="2"/>
          </p:nvPr>
        </p:nvSpPr>
        <p:spPr>
          <a:xfrm>
            <a:off x="218268" y="4488774"/>
            <a:ext cx="3730078" cy="1186562"/>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Clr>
                <a:schemeClr val="dk1"/>
              </a:buClr>
              <a:buSzPts val="1800"/>
              <a:buNone/>
              <a:defRPr sz="18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4" name="Google Shape;164;p36"/>
          <p:cNvSpPr/>
          <p:nvPr/>
        </p:nvSpPr>
        <p:spPr>
          <a:xfrm>
            <a:off x="0" y="5970230"/>
            <a:ext cx="9144000" cy="887770"/>
          </a:xfrm>
          <a:prstGeom prst="rect">
            <a:avLst/>
          </a:prstGeom>
          <a:solidFill>
            <a:srgbClr val="424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5" name="Google Shape;165;p36" descr="ConnectWithUs_YellowWhite.png"/>
          <p:cNvPicPr preferRelativeResize="0"/>
          <p:nvPr/>
        </p:nvPicPr>
        <p:blipFill rotWithShape="1">
          <a:blip r:embed="rId3">
            <a:alphaModFix/>
          </a:blip>
          <a:srcRect/>
          <a:stretch/>
        </p:blipFill>
        <p:spPr>
          <a:xfrm>
            <a:off x="4756150" y="6343650"/>
            <a:ext cx="4029456" cy="219456"/>
          </a:xfrm>
          <a:prstGeom prst="rect">
            <a:avLst/>
          </a:prstGeom>
          <a:noFill/>
          <a:ln>
            <a:noFill/>
          </a:ln>
        </p:spPr>
      </p:pic>
      <p:pic>
        <p:nvPicPr>
          <p:cNvPr id="166" name="Google Shape;166;p36"/>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5_Three Content Category_b">
  <p:cSld name="05_Three Content Category_b">
    <p:spTree>
      <p:nvGrpSpPr>
        <p:cNvPr id="1" name="Shape 167"/>
        <p:cNvGrpSpPr/>
        <p:nvPr/>
      </p:nvGrpSpPr>
      <p:grpSpPr>
        <a:xfrm>
          <a:off x="0" y="0"/>
          <a:ext cx="0" cy="0"/>
          <a:chOff x="0" y="0"/>
          <a:chExt cx="0" cy="0"/>
        </a:xfrm>
      </p:grpSpPr>
      <p:sp>
        <p:nvSpPr>
          <p:cNvPr id="168" name="Google Shape;168;p37"/>
          <p:cNvSpPr txBox="1">
            <a:spLocks noGrp="1"/>
          </p:cNvSpPr>
          <p:nvPr>
            <p:ph type="title"/>
          </p:nvPr>
        </p:nvSpPr>
        <p:spPr>
          <a:xfrm>
            <a:off x="138346" y="307910"/>
            <a:ext cx="4444163"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D9531E"/>
              </a:buClr>
              <a:buSzPts val="3800"/>
              <a:buFont typeface="Libre Franklin"/>
              <a:buNone/>
              <a:defRPr sz="3800">
                <a:solidFill>
                  <a:srgbClr val="D9531E"/>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37"/>
          <p:cNvSpPr txBox="1">
            <a:spLocks noGrp="1"/>
          </p:cNvSpPr>
          <p:nvPr>
            <p:ph type="body" idx="1"/>
          </p:nvPr>
        </p:nvSpPr>
        <p:spPr>
          <a:xfrm>
            <a:off x="4756150" y="307911"/>
            <a:ext cx="4251216" cy="5620526"/>
          </a:xfrm>
          <a:prstGeom prst="rect">
            <a:avLst/>
          </a:prstGeom>
          <a:noFill/>
          <a:ln>
            <a:noFill/>
          </a:ln>
        </p:spPr>
        <p:txBody>
          <a:bodyPr spcFirstLastPara="1" wrap="square" lIns="91425" tIns="45700" rIns="91425" bIns="45700" anchor="t" anchorCtr="0">
            <a:normAutofit/>
          </a:bodyPr>
          <a:lstStyle>
            <a:lvl1pPr marL="457200" lvl="0"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1pPr>
            <a:lvl2pPr marL="914400" lvl="1"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2pPr>
            <a:lvl3pPr marL="1371600" lvl="2"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3pPr>
            <a:lvl4pPr marL="1828800" lvl="3"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5pPr>
            <a:lvl6pPr marL="2743200" lvl="5" indent="-355600" algn="l">
              <a:spcBef>
                <a:spcPts val="400"/>
              </a:spcBef>
              <a:spcAft>
                <a:spcPts val="0"/>
              </a:spcAft>
              <a:buClr>
                <a:schemeClr val="dk1"/>
              </a:buClr>
              <a:buSzPts val="20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70" name="Google Shape;170;p37" descr="ThinShearedLines_BlueRedYellow.png"/>
          <p:cNvPicPr preferRelativeResize="0"/>
          <p:nvPr/>
        </p:nvPicPr>
        <p:blipFill rotWithShape="1">
          <a:blip r:embed="rId2">
            <a:alphaModFix/>
          </a:blip>
          <a:srcRect/>
          <a:stretch/>
        </p:blipFill>
        <p:spPr>
          <a:xfrm>
            <a:off x="0" y="203200"/>
            <a:ext cx="9144000" cy="79248"/>
          </a:xfrm>
          <a:prstGeom prst="rect">
            <a:avLst/>
          </a:prstGeom>
          <a:noFill/>
          <a:ln>
            <a:noFill/>
          </a:ln>
        </p:spPr>
      </p:pic>
      <p:sp>
        <p:nvSpPr>
          <p:cNvPr id="171" name="Google Shape;171;p37"/>
          <p:cNvSpPr/>
          <p:nvPr/>
        </p:nvSpPr>
        <p:spPr>
          <a:xfrm>
            <a:off x="138347" y="1808231"/>
            <a:ext cx="45720" cy="12344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37"/>
          <p:cNvSpPr/>
          <p:nvPr/>
        </p:nvSpPr>
        <p:spPr>
          <a:xfrm>
            <a:off x="138469" y="3252354"/>
            <a:ext cx="45720" cy="12344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37"/>
          <p:cNvSpPr/>
          <p:nvPr/>
        </p:nvSpPr>
        <p:spPr>
          <a:xfrm>
            <a:off x="140449" y="4693996"/>
            <a:ext cx="45720" cy="123444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37"/>
          <p:cNvSpPr txBox="1">
            <a:spLocks noGrp="1"/>
          </p:cNvSpPr>
          <p:nvPr>
            <p:ph type="body" idx="2"/>
          </p:nvPr>
        </p:nvSpPr>
        <p:spPr>
          <a:xfrm>
            <a:off x="323850" y="1808231"/>
            <a:ext cx="4258660" cy="1234440"/>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Font typeface="Arial"/>
              <a:buChar char="•"/>
              <a:defRPr sz="2000" b="1">
                <a:solidFill>
                  <a:schemeClr val="dk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Arial"/>
              <a:buChar char="•"/>
              <a:defRPr sz="1800">
                <a:solidFill>
                  <a:schemeClr val="dk1"/>
                </a:solidFill>
                <a:latin typeface="Libre Franklin"/>
                <a:ea typeface="Libre Franklin"/>
                <a:cs typeface="Libre Franklin"/>
                <a:sym typeface="Libre Franklin"/>
              </a:defRPr>
            </a:lvl2pPr>
            <a:lvl3pPr marL="1371600" lvl="2" indent="-228600" algn="l">
              <a:spcBef>
                <a:spcPts val="480"/>
              </a:spcBef>
              <a:spcAft>
                <a:spcPts val="0"/>
              </a:spcAft>
              <a:buClr>
                <a:schemeClr val="dk1"/>
              </a:buClr>
              <a:buSzPts val="2400"/>
              <a:buNone/>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5" name="Google Shape;175;p37"/>
          <p:cNvSpPr txBox="1">
            <a:spLocks noGrp="1"/>
          </p:cNvSpPr>
          <p:nvPr>
            <p:ph type="body" idx="3"/>
          </p:nvPr>
        </p:nvSpPr>
        <p:spPr>
          <a:xfrm>
            <a:off x="323850" y="3252354"/>
            <a:ext cx="4258660" cy="1234440"/>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Font typeface="Arial"/>
              <a:buChar char="•"/>
              <a:defRPr sz="2000" b="1">
                <a:solidFill>
                  <a:schemeClr val="dk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Arial"/>
              <a:buChar char="•"/>
              <a:defRPr sz="1800">
                <a:solidFill>
                  <a:schemeClr val="dk1"/>
                </a:solidFill>
                <a:latin typeface="Libre Franklin"/>
                <a:ea typeface="Libre Franklin"/>
                <a:cs typeface="Libre Franklin"/>
                <a:sym typeface="Libre Franklin"/>
              </a:defRPr>
            </a:lvl2pPr>
            <a:lvl3pPr marL="1371600" lvl="2" indent="-228600" algn="l">
              <a:spcBef>
                <a:spcPts val="480"/>
              </a:spcBef>
              <a:spcAft>
                <a:spcPts val="0"/>
              </a:spcAft>
              <a:buClr>
                <a:schemeClr val="dk1"/>
              </a:buClr>
              <a:buSzPts val="2400"/>
              <a:buNone/>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6" name="Google Shape;176;p37"/>
          <p:cNvSpPr txBox="1">
            <a:spLocks noGrp="1"/>
          </p:cNvSpPr>
          <p:nvPr>
            <p:ph type="body" idx="4"/>
          </p:nvPr>
        </p:nvSpPr>
        <p:spPr>
          <a:xfrm>
            <a:off x="323850" y="4693996"/>
            <a:ext cx="4258660" cy="1234440"/>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Font typeface="Arial"/>
              <a:buChar char="•"/>
              <a:defRPr sz="2000" b="1">
                <a:solidFill>
                  <a:schemeClr val="dk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Arial"/>
              <a:buChar char="•"/>
              <a:defRPr sz="1800">
                <a:solidFill>
                  <a:schemeClr val="dk1"/>
                </a:solidFill>
                <a:latin typeface="Libre Franklin"/>
                <a:ea typeface="Libre Franklin"/>
                <a:cs typeface="Libre Franklin"/>
                <a:sym typeface="Libre Franklin"/>
              </a:defRPr>
            </a:lvl2pPr>
            <a:lvl3pPr marL="1371600" lvl="2" indent="-228600" algn="l">
              <a:spcBef>
                <a:spcPts val="480"/>
              </a:spcBef>
              <a:spcAft>
                <a:spcPts val="0"/>
              </a:spcAft>
              <a:buClr>
                <a:schemeClr val="dk1"/>
              </a:buClr>
              <a:buSzPts val="2400"/>
              <a:buNone/>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7" name="Google Shape;177;p37"/>
          <p:cNvSpPr/>
          <p:nvPr/>
        </p:nvSpPr>
        <p:spPr>
          <a:xfrm>
            <a:off x="0" y="5970230"/>
            <a:ext cx="9144000" cy="887770"/>
          </a:xfrm>
          <a:prstGeom prst="rect">
            <a:avLst/>
          </a:prstGeom>
          <a:solidFill>
            <a:srgbClr val="424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8" name="Google Shape;178;p37" descr="ConnectWithUs_YellowWhite.png"/>
          <p:cNvPicPr preferRelativeResize="0"/>
          <p:nvPr/>
        </p:nvPicPr>
        <p:blipFill rotWithShape="1">
          <a:blip r:embed="rId3">
            <a:alphaModFix/>
          </a:blip>
          <a:srcRect/>
          <a:stretch/>
        </p:blipFill>
        <p:spPr>
          <a:xfrm>
            <a:off x="4756150" y="6343650"/>
            <a:ext cx="4029456" cy="219456"/>
          </a:xfrm>
          <a:prstGeom prst="rect">
            <a:avLst/>
          </a:prstGeom>
          <a:noFill/>
          <a:ln>
            <a:noFill/>
          </a:ln>
        </p:spPr>
      </p:pic>
      <p:pic>
        <p:nvPicPr>
          <p:cNvPr id="179" name="Google Shape;179;p37"/>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6_Five Content Category_b">
  <p:cSld name="06_Five Content Category_b">
    <p:spTree>
      <p:nvGrpSpPr>
        <p:cNvPr id="1" name="Shape 180"/>
        <p:cNvGrpSpPr/>
        <p:nvPr/>
      </p:nvGrpSpPr>
      <p:grpSpPr>
        <a:xfrm>
          <a:off x="0" y="0"/>
          <a:ext cx="0" cy="0"/>
          <a:chOff x="0" y="0"/>
          <a:chExt cx="0" cy="0"/>
        </a:xfrm>
      </p:grpSpPr>
      <p:sp>
        <p:nvSpPr>
          <p:cNvPr id="181" name="Google Shape;181;p38"/>
          <p:cNvSpPr txBox="1">
            <a:spLocks noGrp="1"/>
          </p:cNvSpPr>
          <p:nvPr>
            <p:ph type="title"/>
          </p:nvPr>
        </p:nvSpPr>
        <p:spPr>
          <a:xfrm>
            <a:off x="132174" y="307910"/>
            <a:ext cx="4450336"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D9531E"/>
              </a:buClr>
              <a:buSzPts val="3800"/>
              <a:buFont typeface="Libre Franklin"/>
              <a:buNone/>
              <a:defRPr sz="3800">
                <a:solidFill>
                  <a:srgbClr val="D9531E"/>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38"/>
          <p:cNvSpPr txBox="1">
            <a:spLocks noGrp="1"/>
          </p:cNvSpPr>
          <p:nvPr>
            <p:ph type="body" idx="1"/>
          </p:nvPr>
        </p:nvSpPr>
        <p:spPr>
          <a:xfrm>
            <a:off x="4756150" y="307911"/>
            <a:ext cx="4251216" cy="5620526"/>
          </a:xfrm>
          <a:prstGeom prst="rect">
            <a:avLst/>
          </a:prstGeom>
          <a:noFill/>
          <a:ln>
            <a:noFill/>
          </a:ln>
        </p:spPr>
        <p:txBody>
          <a:bodyPr spcFirstLastPara="1" wrap="square" lIns="91425" tIns="45700" rIns="91425" bIns="45700" anchor="t" anchorCtr="0">
            <a:normAutofit/>
          </a:bodyPr>
          <a:lstStyle>
            <a:lvl1pPr marL="457200" lvl="0"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1pPr>
            <a:lvl2pPr marL="914400" lvl="1"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2pPr>
            <a:lvl3pPr marL="1371600" lvl="2"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3pPr>
            <a:lvl4pPr marL="1828800" lvl="3" indent="-355600" algn="l">
              <a:spcBef>
                <a:spcPts val="0"/>
              </a:spcBef>
              <a:spcAft>
                <a:spcPts val="0"/>
              </a:spcAft>
              <a:buClr>
                <a:schemeClr val="dk1"/>
              </a:buClr>
              <a:buSzPts val="2000"/>
              <a:buFont typeface="Arial"/>
              <a:buChar char="•"/>
              <a:defRPr sz="20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sz="1800">
                <a:latin typeface="Libre Franklin"/>
                <a:ea typeface="Libre Franklin"/>
                <a:cs typeface="Libre Franklin"/>
                <a:sym typeface="Libre Franklin"/>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83" name="Google Shape;183;p38" descr="ThinShearedLines_BlueRedYellow.png"/>
          <p:cNvPicPr preferRelativeResize="0"/>
          <p:nvPr/>
        </p:nvPicPr>
        <p:blipFill rotWithShape="1">
          <a:blip r:embed="rId2">
            <a:alphaModFix/>
          </a:blip>
          <a:srcRect/>
          <a:stretch/>
        </p:blipFill>
        <p:spPr>
          <a:xfrm>
            <a:off x="0" y="203200"/>
            <a:ext cx="9144000" cy="79248"/>
          </a:xfrm>
          <a:prstGeom prst="rect">
            <a:avLst/>
          </a:prstGeom>
          <a:noFill/>
          <a:ln>
            <a:noFill/>
          </a:ln>
        </p:spPr>
      </p:pic>
      <p:sp>
        <p:nvSpPr>
          <p:cNvPr id="184" name="Google Shape;184;p38"/>
          <p:cNvSpPr txBox="1">
            <a:spLocks noGrp="1"/>
          </p:cNvSpPr>
          <p:nvPr>
            <p:ph type="body" idx="2"/>
          </p:nvPr>
        </p:nvSpPr>
        <p:spPr>
          <a:xfrm>
            <a:off x="570190" y="2024586"/>
            <a:ext cx="4012322"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sz="1800" b="0">
                <a:latin typeface="Libre Franklin"/>
                <a:ea typeface="Libre Franklin"/>
                <a:cs typeface="Libre Franklin"/>
                <a:sym typeface="Libre Franklin"/>
              </a:defRPr>
            </a:lvl1pPr>
            <a:lvl2pPr marL="914400" lvl="1" indent="-317500" algn="l">
              <a:spcBef>
                <a:spcPts val="280"/>
              </a:spcBef>
              <a:spcAft>
                <a:spcPts val="0"/>
              </a:spcAft>
              <a:buClr>
                <a:schemeClr val="dk1"/>
              </a:buClr>
              <a:buSzPts val="1400"/>
              <a:buFont typeface="Arial"/>
              <a:buChar char="•"/>
              <a:defRPr sz="14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5" name="Google Shape;185;p38"/>
          <p:cNvSpPr/>
          <p:nvPr/>
        </p:nvSpPr>
        <p:spPr>
          <a:xfrm>
            <a:off x="139656" y="2024586"/>
            <a:ext cx="45719" cy="685800"/>
          </a:xfrm>
          <a:prstGeom prst="rect">
            <a:avLst/>
          </a:prstGeom>
          <a:solidFill>
            <a:srgbClr val="424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38"/>
          <p:cNvSpPr txBox="1">
            <a:spLocks noGrp="1"/>
          </p:cNvSpPr>
          <p:nvPr>
            <p:ph type="body" idx="3"/>
          </p:nvPr>
        </p:nvSpPr>
        <p:spPr>
          <a:xfrm>
            <a:off x="562708" y="2982644"/>
            <a:ext cx="4019804"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sz="1800" b="0">
                <a:latin typeface="Libre Franklin"/>
                <a:ea typeface="Libre Franklin"/>
                <a:cs typeface="Libre Franklin"/>
                <a:sym typeface="Libre Franklin"/>
              </a:defRPr>
            </a:lvl1pPr>
            <a:lvl2pPr marL="914400" lvl="1" indent="-317500" algn="l">
              <a:spcBef>
                <a:spcPts val="280"/>
              </a:spcBef>
              <a:spcAft>
                <a:spcPts val="0"/>
              </a:spcAft>
              <a:buClr>
                <a:schemeClr val="dk1"/>
              </a:buClr>
              <a:buSzPts val="1400"/>
              <a:buFont typeface="Arial"/>
              <a:buChar char="•"/>
              <a:defRPr sz="14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7" name="Google Shape;187;p38"/>
          <p:cNvSpPr/>
          <p:nvPr/>
        </p:nvSpPr>
        <p:spPr>
          <a:xfrm>
            <a:off x="132174" y="2982644"/>
            <a:ext cx="45719" cy="685800"/>
          </a:xfrm>
          <a:prstGeom prst="rect">
            <a:avLst/>
          </a:prstGeom>
          <a:solidFill>
            <a:srgbClr val="424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38"/>
          <p:cNvSpPr txBox="1">
            <a:spLocks noGrp="1"/>
          </p:cNvSpPr>
          <p:nvPr>
            <p:ph type="body" idx="4"/>
          </p:nvPr>
        </p:nvSpPr>
        <p:spPr>
          <a:xfrm>
            <a:off x="562708" y="3936627"/>
            <a:ext cx="4019804"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sz="1800" b="0">
                <a:latin typeface="Libre Franklin"/>
                <a:ea typeface="Libre Franklin"/>
                <a:cs typeface="Libre Franklin"/>
                <a:sym typeface="Libre Franklin"/>
              </a:defRPr>
            </a:lvl1pPr>
            <a:lvl2pPr marL="914400" lvl="1" indent="-317500" algn="l">
              <a:spcBef>
                <a:spcPts val="280"/>
              </a:spcBef>
              <a:spcAft>
                <a:spcPts val="0"/>
              </a:spcAft>
              <a:buClr>
                <a:schemeClr val="dk1"/>
              </a:buClr>
              <a:buSzPts val="1400"/>
              <a:buFont typeface="Arial"/>
              <a:buChar char="•"/>
              <a:defRPr sz="14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9" name="Google Shape;189;p38"/>
          <p:cNvSpPr/>
          <p:nvPr/>
        </p:nvSpPr>
        <p:spPr>
          <a:xfrm>
            <a:off x="132174" y="3936627"/>
            <a:ext cx="45719" cy="685800"/>
          </a:xfrm>
          <a:prstGeom prst="rect">
            <a:avLst/>
          </a:prstGeom>
          <a:solidFill>
            <a:srgbClr val="424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38"/>
          <p:cNvSpPr txBox="1">
            <a:spLocks noGrp="1"/>
          </p:cNvSpPr>
          <p:nvPr>
            <p:ph type="body" idx="5"/>
          </p:nvPr>
        </p:nvSpPr>
        <p:spPr>
          <a:xfrm>
            <a:off x="562708" y="4896124"/>
            <a:ext cx="4019804"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sz="1800" b="0">
                <a:latin typeface="Libre Franklin"/>
                <a:ea typeface="Libre Franklin"/>
                <a:cs typeface="Libre Franklin"/>
                <a:sym typeface="Libre Franklin"/>
              </a:defRPr>
            </a:lvl1pPr>
            <a:lvl2pPr marL="914400" lvl="1" indent="-317500" algn="l">
              <a:spcBef>
                <a:spcPts val="280"/>
              </a:spcBef>
              <a:spcAft>
                <a:spcPts val="0"/>
              </a:spcAft>
              <a:buClr>
                <a:schemeClr val="dk1"/>
              </a:buClr>
              <a:buSzPts val="1400"/>
              <a:buFont typeface="Arial"/>
              <a:buChar char="•"/>
              <a:defRPr sz="14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1" name="Google Shape;191;p38"/>
          <p:cNvSpPr/>
          <p:nvPr/>
        </p:nvSpPr>
        <p:spPr>
          <a:xfrm>
            <a:off x="132174" y="4896124"/>
            <a:ext cx="45719" cy="685800"/>
          </a:xfrm>
          <a:prstGeom prst="rect">
            <a:avLst/>
          </a:prstGeom>
          <a:solidFill>
            <a:srgbClr val="424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38"/>
          <p:cNvSpPr/>
          <p:nvPr/>
        </p:nvSpPr>
        <p:spPr>
          <a:xfrm>
            <a:off x="0" y="5970230"/>
            <a:ext cx="9144000" cy="887770"/>
          </a:xfrm>
          <a:prstGeom prst="rect">
            <a:avLst/>
          </a:prstGeom>
          <a:solidFill>
            <a:srgbClr val="424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3" name="Google Shape;193;p38" descr="ConnectWithUs_YellowWhite.png"/>
          <p:cNvPicPr preferRelativeResize="0"/>
          <p:nvPr/>
        </p:nvPicPr>
        <p:blipFill rotWithShape="1">
          <a:blip r:embed="rId3">
            <a:alphaModFix/>
          </a:blip>
          <a:srcRect/>
          <a:stretch/>
        </p:blipFill>
        <p:spPr>
          <a:xfrm>
            <a:off x="4756150" y="6343650"/>
            <a:ext cx="4029456" cy="219456"/>
          </a:xfrm>
          <a:prstGeom prst="rect">
            <a:avLst/>
          </a:prstGeom>
          <a:noFill/>
          <a:ln>
            <a:noFill/>
          </a:ln>
        </p:spPr>
      </p:pic>
      <p:pic>
        <p:nvPicPr>
          <p:cNvPr id="194" name="Google Shape;194;p38"/>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7_Multi Content_b">
  <p:cSld name="07_Multi Content_b">
    <p:spTree>
      <p:nvGrpSpPr>
        <p:cNvPr id="1" name="Shape 195"/>
        <p:cNvGrpSpPr/>
        <p:nvPr/>
      </p:nvGrpSpPr>
      <p:grpSpPr>
        <a:xfrm>
          <a:off x="0" y="0"/>
          <a:ext cx="0" cy="0"/>
          <a:chOff x="0" y="0"/>
          <a:chExt cx="0" cy="0"/>
        </a:xfrm>
      </p:grpSpPr>
      <p:sp>
        <p:nvSpPr>
          <p:cNvPr id="196" name="Google Shape;196;p39"/>
          <p:cNvSpPr txBox="1">
            <a:spLocks noGrp="1"/>
          </p:cNvSpPr>
          <p:nvPr>
            <p:ph type="title"/>
          </p:nvPr>
        </p:nvSpPr>
        <p:spPr>
          <a:xfrm>
            <a:off x="84084" y="307910"/>
            <a:ext cx="4498426"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D9531E"/>
              </a:buClr>
              <a:buSzPts val="3800"/>
              <a:buFont typeface="Libre Franklin"/>
              <a:buNone/>
              <a:defRPr sz="3800">
                <a:solidFill>
                  <a:srgbClr val="D9531E"/>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39"/>
          <p:cNvSpPr txBox="1">
            <a:spLocks noGrp="1"/>
          </p:cNvSpPr>
          <p:nvPr>
            <p:ph type="body" idx="1"/>
          </p:nvPr>
        </p:nvSpPr>
        <p:spPr>
          <a:xfrm>
            <a:off x="4756150" y="307911"/>
            <a:ext cx="4251216" cy="3549386"/>
          </a:xfrm>
          <a:prstGeom prst="rect">
            <a:avLst/>
          </a:prstGeom>
          <a:noFill/>
          <a:ln>
            <a:noFill/>
          </a:ln>
        </p:spPr>
        <p:txBody>
          <a:bodyPr spcFirstLastPara="1" wrap="square" lIns="91425" tIns="45700" rIns="91425" bIns="45700" anchor="t" anchorCtr="0">
            <a:normAutofit/>
          </a:bodyPr>
          <a:lstStyle>
            <a:lvl1pPr marL="457200" lvl="0" indent="-381000" algn="l">
              <a:spcBef>
                <a:spcPts val="0"/>
              </a:spcBef>
              <a:spcAft>
                <a:spcPts val="0"/>
              </a:spcAft>
              <a:buClr>
                <a:schemeClr val="dk1"/>
              </a:buClr>
              <a:buSzPts val="2400"/>
              <a:buFont typeface="Arial"/>
              <a:buChar char="•"/>
              <a:defRPr sz="2400">
                <a:solidFill>
                  <a:schemeClr val="dk1"/>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368300" algn="l">
              <a:spcBef>
                <a:spcPts val="0"/>
              </a:spcBef>
              <a:spcAft>
                <a:spcPts val="0"/>
              </a:spcAft>
              <a:buClr>
                <a:schemeClr val="dk1"/>
              </a:buClr>
              <a:buSzPts val="2200"/>
              <a:buFont typeface="Courier New"/>
              <a:buChar char="o"/>
              <a:defRPr sz="22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55600" algn="l">
              <a:spcBef>
                <a:spcPts val="400"/>
              </a:spcBef>
              <a:spcAft>
                <a:spcPts val="0"/>
              </a:spcAft>
              <a:buClr>
                <a:schemeClr val="dk1"/>
              </a:buClr>
              <a:buSzPts val="2000"/>
              <a:buChar char="•"/>
              <a:defRPr>
                <a:solidFill>
                  <a:schemeClr val="dk1"/>
                </a:solidFill>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98" name="Google Shape;198;p39" descr="ThinShearedLines_BlueRedYellow.png"/>
          <p:cNvPicPr preferRelativeResize="0"/>
          <p:nvPr/>
        </p:nvPicPr>
        <p:blipFill rotWithShape="1">
          <a:blip r:embed="rId2">
            <a:alphaModFix/>
          </a:blip>
          <a:srcRect/>
          <a:stretch/>
        </p:blipFill>
        <p:spPr>
          <a:xfrm>
            <a:off x="84084" y="1631196"/>
            <a:ext cx="4498426" cy="81988"/>
          </a:xfrm>
          <a:prstGeom prst="rect">
            <a:avLst/>
          </a:prstGeom>
          <a:noFill/>
          <a:ln>
            <a:noFill/>
          </a:ln>
        </p:spPr>
      </p:pic>
      <p:sp>
        <p:nvSpPr>
          <p:cNvPr id="199" name="Google Shape;199;p39"/>
          <p:cNvSpPr>
            <a:spLocks noGrp="1"/>
          </p:cNvSpPr>
          <p:nvPr>
            <p:ph type="pic" idx="2"/>
          </p:nvPr>
        </p:nvSpPr>
        <p:spPr>
          <a:xfrm>
            <a:off x="4756152" y="3972914"/>
            <a:ext cx="4251325" cy="1923065"/>
          </a:xfrm>
          <a:prstGeom prst="rect">
            <a:avLst/>
          </a:prstGeom>
          <a:noFill/>
          <a:ln>
            <a:noFill/>
          </a:ln>
        </p:spPr>
      </p:sp>
      <p:sp>
        <p:nvSpPr>
          <p:cNvPr id="200" name="Google Shape;200;p39"/>
          <p:cNvSpPr txBox="1">
            <a:spLocks noGrp="1"/>
          </p:cNvSpPr>
          <p:nvPr>
            <p:ph type="body" idx="3"/>
          </p:nvPr>
        </p:nvSpPr>
        <p:spPr>
          <a:xfrm>
            <a:off x="84085" y="2511425"/>
            <a:ext cx="4499030" cy="338455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Libre Franklin"/>
                <a:ea typeface="Libre Franklin"/>
                <a:cs typeface="Libre Franklin"/>
                <a:sym typeface="Libre Franklin"/>
              </a:defRPr>
            </a:lvl1pPr>
            <a:lvl2pPr marL="914400" lvl="1" indent="-355600" algn="l">
              <a:spcBef>
                <a:spcPts val="400"/>
              </a:spcBef>
              <a:spcAft>
                <a:spcPts val="0"/>
              </a:spcAft>
              <a:buClr>
                <a:schemeClr val="dk1"/>
              </a:buClr>
              <a:buSzPts val="2000"/>
              <a:buFont typeface="Courier New"/>
              <a:buChar char="o"/>
              <a:defRPr sz="20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sz="1800">
                <a:latin typeface="Libre Franklin"/>
                <a:ea typeface="Libre Franklin"/>
                <a:cs typeface="Libre Franklin"/>
                <a:sym typeface="Libre Franklin"/>
              </a:defRPr>
            </a:lvl3pPr>
            <a:lvl4pPr marL="1828800" lvl="3" indent="-342900" algn="l">
              <a:spcBef>
                <a:spcPts val="360"/>
              </a:spcBef>
              <a:spcAft>
                <a:spcPts val="0"/>
              </a:spcAft>
              <a:buClr>
                <a:schemeClr val="dk1"/>
              </a:buClr>
              <a:buSzPts val="1800"/>
              <a:buFont typeface="Arial"/>
              <a:buChar char="•"/>
              <a:defRPr sz="1800">
                <a:latin typeface="Libre Franklin"/>
                <a:ea typeface="Libre Franklin"/>
                <a:cs typeface="Libre Franklin"/>
                <a:sym typeface="Libre Franklin"/>
              </a:defRPr>
            </a:lvl4pPr>
            <a:lvl5pPr marL="2286000" lvl="4" indent="-342900" algn="l">
              <a:spcBef>
                <a:spcPts val="360"/>
              </a:spcBef>
              <a:spcAft>
                <a:spcPts val="0"/>
              </a:spcAft>
              <a:buClr>
                <a:schemeClr val="dk1"/>
              </a:buClr>
              <a:buSzPts val="1800"/>
              <a:buFont typeface="Arial"/>
              <a:buChar char="•"/>
              <a:defRPr sz="1800">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39"/>
          <p:cNvSpPr/>
          <p:nvPr/>
        </p:nvSpPr>
        <p:spPr>
          <a:xfrm>
            <a:off x="0" y="5970230"/>
            <a:ext cx="9144000" cy="887770"/>
          </a:xfrm>
          <a:prstGeom prst="rect">
            <a:avLst/>
          </a:prstGeom>
          <a:solidFill>
            <a:srgbClr val="424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2" name="Google Shape;202;p39" descr="ConnectWithUs_YellowWhite.png"/>
          <p:cNvPicPr preferRelativeResize="0"/>
          <p:nvPr/>
        </p:nvPicPr>
        <p:blipFill rotWithShape="1">
          <a:blip r:embed="rId3">
            <a:alphaModFix/>
          </a:blip>
          <a:srcRect/>
          <a:stretch/>
        </p:blipFill>
        <p:spPr>
          <a:xfrm>
            <a:off x="4756150" y="6343650"/>
            <a:ext cx="4029456" cy="219456"/>
          </a:xfrm>
          <a:prstGeom prst="rect">
            <a:avLst/>
          </a:prstGeom>
          <a:noFill/>
          <a:ln>
            <a:noFill/>
          </a:ln>
        </p:spPr>
      </p:pic>
      <p:pic>
        <p:nvPicPr>
          <p:cNvPr id="203" name="Google Shape;203;p39"/>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3_Title and Content_a" type="obj">
  <p:cSld name="OBJECT">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1238250" y="1377950"/>
            <a:ext cx="6858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D9531E"/>
              </a:buClr>
              <a:buSzPts val="3800"/>
              <a:buFont typeface="Libre Franklin"/>
              <a:buNone/>
              <a:defRPr sz="3800">
                <a:solidFill>
                  <a:srgbClr val="D9531E"/>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1238250" y="2914651"/>
            <a:ext cx="6858000" cy="2241551"/>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2"/>
          <p:cNvSpPr/>
          <p:nvPr/>
        </p:nvSpPr>
        <p:spPr>
          <a:xfrm>
            <a:off x="0" y="5970230"/>
            <a:ext cx="9144000" cy="887770"/>
          </a:xfrm>
          <a:prstGeom prst="rect">
            <a:avLst/>
          </a:prstGeom>
          <a:solidFill>
            <a:srgbClr val="002D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 name="Google Shape;29;p22" descr="ConnectWithUs_YellowWhite.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30" name="Google Shape;30;p22" descr="ThinShearedLines_BlueRedYellow.png"/>
          <p:cNvPicPr preferRelativeResize="0"/>
          <p:nvPr/>
        </p:nvPicPr>
        <p:blipFill rotWithShape="1">
          <a:blip r:embed="rId3">
            <a:alphaModFix/>
          </a:blip>
          <a:srcRect/>
          <a:stretch/>
        </p:blipFill>
        <p:spPr>
          <a:xfrm>
            <a:off x="0" y="203200"/>
            <a:ext cx="9144000" cy="79248"/>
          </a:xfrm>
          <a:prstGeom prst="rect">
            <a:avLst/>
          </a:prstGeom>
          <a:noFill/>
          <a:ln>
            <a:noFill/>
          </a:ln>
        </p:spPr>
      </p:pic>
      <p:pic>
        <p:nvPicPr>
          <p:cNvPr id="31" name="Google Shape;31;p22"/>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8_Three Boxed Content_b">
  <p:cSld name="08_Three Boxed Content_b">
    <p:spTree>
      <p:nvGrpSpPr>
        <p:cNvPr id="1" name="Shape 204"/>
        <p:cNvGrpSpPr/>
        <p:nvPr/>
      </p:nvGrpSpPr>
      <p:grpSpPr>
        <a:xfrm>
          <a:off x="0" y="0"/>
          <a:ext cx="0" cy="0"/>
          <a:chOff x="0" y="0"/>
          <a:chExt cx="0" cy="0"/>
        </a:xfrm>
      </p:grpSpPr>
      <p:pic>
        <p:nvPicPr>
          <p:cNvPr id="205" name="Google Shape;205;p40"/>
          <p:cNvPicPr preferRelativeResize="0"/>
          <p:nvPr/>
        </p:nvPicPr>
        <p:blipFill rotWithShape="1">
          <a:blip r:embed="rId2">
            <a:alphaModFix/>
          </a:blip>
          <a:srcRect/>
          <a:stretch/>
        </p:blipFill>
        <p:spPr>
          <a:xfrm>
            <a:off x="0" y="4"/>
            <a:ext cx="9144000" cy="1746107"/>
          </a:xfrm>
          <a:prstGeom prst="rect">
            <a:avLst/>
          </a:prstGeom>
          <a:noFill/>
          <a:ln>
            <a:noFill/>
          </a:ln>
        </p:spPr>
      </p:pic>
      <p:sp>
        <p:nvSpPr>
          <p:cNvPr id="206" name="Google Shape;206;p40"/>
          <p:cNvSpPr txBox="1">
            <a:spLocks noGrp="1"/>
          </p:cNvSpPr>
          <p:nvPr>
            <p:ph type="body" idx="1"/>
          </p:nvPr>
        </p:nvSpPr>
        <p:spPr>
          <a:xfrm>
            <a:off x="124157" y="2481210"/>
            <a:ext cx="2743200" cy="3373052"/>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Courier New"/>
              <a:buChar char="o"/>
              <a:defRPr sz="1800">
                <a:latin typeface="Libre Franklin"/>
                <a:ea typeface="Libre Franklin"/>
                <a:cs typeface="Libre Franklin"/>
                <a:sym typeface="Libre Franklin"/>
              </a:defRPr>
            </a:lvl2pPr>
            <a:lvl3pPr marL="1371600" lvl="2" indent="-330200" algn="l">
              <a:spcBef>
                <a:spcPts val="320"/>
              </a:spcBef>
              <a:spcAft>
                <a:spcPts val="0"/>
              </a:spcAft>
              <a:buClr>
                <a:schemeClr val="dk1"/>
              </a:buClr>
              <a:buSzPts val="1600"/>
              <a:buFont typeface="Courier New"/>
              <a:buChar char="o"/>
              <a:defRPr sz="1600">
                <a:latin typeface="Libre Franklin"/>
                <a:ea typeface="Libre Franklin"/>
                <a:cs typeface="Libre Franklin"/>
                <a:sym typeface="Libre Franklin"/>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7" name="Google Shape;207;p40"/>
          <p:cNvSpPr txBox="1">
            <a:spLocks noGrp="1"/>
          </p:cNvSpPr>
          <p:nvPr>
            <p:ph type="body" idx="2"/>
          </p:nvPr>
        </p:nvSpPr>
        <p:spPr>
          <a:xfrm>
            <a:off x="3224541" y="2481210"/>
            <a:ext cx="2743200" cy="3373052"/>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Courier New"/>
              <a:buChar char="o"/>
              <a:defRPr sz="1800">
                <a:latin typeface="Libre Franklin"/>
                <a:ea typeface="Libre Franklin"/>
                <a:cs typeface="Libre Franklin"/>
                <a:sym typeface="Libre Franklin"/>
              </a:defRPr>
            </a:lvl2pPr>
            <a:lvl3pPr marL="1371600" lvl="2" indent="-330200" algn="l">
              <a:spcBef>
                <a:spcPts val="320"/>
              </a:spcBef>
              <a:spcAft>
                <a:spcPts val="0"/>
              </a:spcAft>
              <a:buClr>
                <a:schemeClr val="dk1"/>
              </a:buClr>
              <a:buSzPts val="1600"/>
              <a:buFont typeface="Courier New"/>
              <a:buChar char="o"/>
              <a:defRPr sz="1600">
                <a:latin typeface="Libre Franklin"/>
                <a:ea typeface="Libre Franklin"/>
                <a:cs typeface="Libre Franklin"/>
                <a:sym typeface="Libre Franklin"/>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8" name="Google Shape;208;p40"/>
          <p:cNvSpPr txBox="1">
            <a:spLocks noGrp="1"/>
          </p:cNvSpPr>
          <p:nvPr>
            <p:ph type="body" idx="3"/>
          </p:nvPr>
        </p:nvSpPr>
        <p:spPr>
          <a:xfrm>
            <a:off x="6288854" y="2481210"/>
            <a:ext cx="2743200" cy="3373052"/>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Courier New"/>
              <a:buChar char="o"/>
              <a:defRPr sz="1800">
                <a:latin typeface="Libre Franklin"/>
                <a:ea typeface="Libre Franklin"/>
                <a:cs typeface="Libre Franklin"/>
                <a:sym typeface="Libre Franklin"/>
              </a:defRPr>
            </a:lvl2pPr>
            <a:lvl3pPr marL="1371600" lvl="2" indent="-330200" algn="l">
              <a:spcBef>
                <a:spcPts val="320"/>
              </a:spcBef>
              <a:spcAft>
                <a:spcPts val="0"/>
              </a:spcAft>
              <a:buClr>
                <a:schemeClr val="dk1"/>
              </a:buClr>
              <a:buSzPts val="1600"/>
              <a:buFont typeface="Courier New"/>
              <a:buChar char="o"/>
              <a:defRPr sz="1600">
                <a:latin typeface="Libre Franklin"/>
                <a:ea typeface="Libre Franklin"/>
                <a:cs typeface="Libre Franklin"/>
                <a:sym typeface="Libre Franklin"/>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9" name="Google Shape;209;p40"/>
          <p:cNvSpPr txBox="1">
            <a:spLocks noGrp="1"/>
          </p:cNvSpPr>
          <p:nvPr>
            <p:ph type="body" idx="4"/>
          </p:nvPr>
        </p:nvSpPr>
        <p:spPr>
          <a:xfrm>
            <a:off x="347995" y="1913680"/>
            <a:ext cx="2295525" cy="504825"/>
          </a:xfrm>
          <a:prstGeom prst="rect">
            <a:avLst/>
          </a:prstGeom>
          <a:solidFill>
            <a:schemeClr val="accent1"/>
          </a:solidFill>
          <a:ln>
            <a:noFill/>
          </a:ln>
        </p:spPr>
        <p:txBody>
          <a:bodyPr spcFirstLastPara="1" wrap="square" lIns="91425" tIns="45700" rIns="91425" bIns="45700" anchor="t" anchorCtr="0">
            <a:noAutofit/>
          </a:bodyPr>
          <a:lstStyle>
            <a:lvl1pPr marL="457200" lvl="0" indent="-228600" algn="ctr">
              <a:spcBef>
                <a:spcPts val="400"/>
              </a:spcBef>
              <a:spcAft>
                <a:spcPts val="0"/>
              </a:spcAft>
              <a:buClr>
                <a:schemeClr val="lt1"/>
              </a:buClr>
              <a:buSzPts val="2000"/>
              <a:buNone/>
              <a:defRPr sz="2000" b="1">
                <a:solidFill>
                  <a:schemeClr val="lt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0" name="Google Shape;210;p40"/>
          <p:cNvSpPr txBox="1">
            <a:spLocks noGrp="1"/>
          </p:cNvSpPr>
          <p:nvPr>
            <p:ph type="body" idx="5"/>
          </p:nvPr>
        </p:nvSpPr>
        <p:spPr>
          <a:xfrm>
            <a:off x="3448379" y="1913350"/>
            <a:ext cx="2295525" cy="504825"/>
          </a:xfrm>
          <a:prstGeom prst="rect">
            <a:avLst/>
          </a:prstGeom>
          <a:solidFill>
            <a:schemeClr val="accent2"/>
          </a:solidFill>
          <a:ln>
            <a:noFill/>
          </a:ln>
        </p:spPr>
        <p:txBody>
          <a:bodyPr spcFirstLastPara="1" wrap="square" lIns="91425" tIns="45700" rIns="91425" bIns="45700" anchor="t" anchorCtr="0">
            <a:noAutofit/>
          </a:bodyPr>
          <a:lstStyle>
            <a:lvl1pPr marL="457200" lvl="0" indent="-228600" algn="ctr">
              <a:spcBef>
                <a:spcPts val="400"/>
              </a:spcBef>
              <a:spcAft>
                <a:spcPts val="0"/>
              </a:spcAft>
              <a:buClr>
                <a:schemeClr val="lt1"/>
              </a:buClr>
              <a:buSzPts val="2000"/>
              <a:buNone/>
              <a:defRPr sz="2000" b="1">
                <a:solidFill>
                  <a:schemeClr val="lt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1" name="Google Shape;211;p40"/>
          <p:cNvSpPr txBox="1">
            <a:spLocks noGrp="1"/>
          </p:cNvSpPr>
          <p:nvPr>
            <p:ph type="body" idx="6"/>
          </p:nvPr>
        </p:nvSpPr>
        <p:spPr>
          <a:xfrm>
            <a:off x="6512693" y="1913349"/>
            <a:ext cx="2295525" cy="504825"/>
          </a:xfrm>
          <a:prstGeom prst="rect">
            <a:avLst/>
          </a:prstGeom>
          <a:solidFill>
            <a:schemeClr val="accent4"/>
          </a:solidFill>
          <a:ln>
            <a:noFill/>
          </a:ln>
        </p:spPr>
        <p:txBody>
          <a:bodyPr spcFirstLastPara="1" wrap="square" lIns="91425" tIns="45700" rIns="91425" bIns="45700" anchor="t" anchorCtr="0">
            <a:noAutofit/>
          </a:bodyPr>
          <a:lstStyle>
            <a:lvl1pPr marL="457200" lvl="0" indent="-228600" algn="ctr">
              <a:spcBef>
                <a:spcPts val="400"/>
              </a:spcBef>
              <a:spcAft>
                <a:spcPts val="0"/>
              </a:spcAft>
              <a:buClr>
                <a:schemeClr val="lt1"/>
              </a:buClr>
              <a:buSzPts val="2000"/>
              <a:buNone/>
              <a:defRPr sz="2000" b="1">
                <a:solidFill>
                  <a:schemeClr val="lt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2" name="Google Shape;212;p40"/>
          <p:cNvSpPr txBox="1">
            <a:spLocks noGrp="1"/>
          </p:cNvSpPr>
          <p:nvPr>
            <p:ph type="title"/>
          </p:nvPr>
        </p:nvSpPr>
        <p:spPr>
          <a:xfrm>
            <a:off x="945932" y="328683"/>
            <a:ext cx="7252137" cy="103846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3800"/>
              <a:buFont typeface="Libre Franklin"/>
              <a:buNone/>
              <a:defRPr sz="3800">
                <a:solidFill>
                  <a:schemeClr val="lt1"/>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3" name="Google Shape;213;p40" descr="ThinShearedLines_BlueRedYellow.png"/>
          <p:cNvPicPr preferRelativeResize="0"/>
          <p:nvPr/>
        </p:nvPicPr>
        <p:blipFill rotWithShape="1">
          <a:blip r:embed="rId3">
            <a:alphaModFix/>
          </a:blip>
          <a:srcRect/>
          <a:stretch/>
        </p:blipFill>
        <p:spPr>
          <a:xfrm>
            <a:off x="945932" y="1399296"/>
            <a:ext cx="7252137" cy="85507"/>
          </a:xfrm>
          <a:prstGeom prst="rect">
            <a:avLst/>
          </a:prstGeom>
          <a:noFill/>
          <a:ln>
            <a:noFill/>
          </a:ln>
        </p:spPr>
      </p:pic>
      <p:sp>
        <p:nvSpPr>
          <p:cNvPr id="214" name="Google Shape;214;p40"/>
          <p:cNvSpPr/>
          <p:nvPr/>
        </p:nvSpPr>
        <p:spPr>
          <a:xfrm>
            <a:off x="0" y="5970230"/>
            <a:ext cx="9144000" cy="887770"/>
          </a:xfrm>
          <a:prstGeom prst="rect">
            <a:avLst/>
          </a:prstGeom>
          <a:solidFill>
            <a:srgbClr val="424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5" name="Google Shape;215;p40" descr="ConnectWithUs_YellowWhite.png"/>
          <p:cNvPicPr preferRelativeResize="0"/>
          <p:nvPr/>
        </p:nvPicPr>
        <p:blipFill rotWithShape="1">
          <a:blip r:embed="rId4">
            <a:alphaModFix/>
          </a:blip>
          <a:srcRect/>
          <a:stretch/>
        </p:blipFill>
        <p:spPr>
          <a:xfrm>
            <a:off x="4756150" y="6343650"/>
            <a:ext cx="4029456" cy="219456"/>
          </a:xfrm>
          <a:prstGeom prst="rect">
            <a:avLst/>
          </a:prstGeom>
          <a:noFill/>
          <a:ln>
            <a:noFill/>
          </a:ln>
        </p:spPr>
      </p:pic>
      <p:pic>
        <p:nvPicPr>
          <p:cNvPr id="216" name="Google Shape;216;p40"/>
          <p:cNvPicPr preferRelativeResize="0"/>
          <p:nvPr/>
        </p:nvPicPr>
        <p:blipFill rotWithShape="1">
          <a:blip r:embed="rId5">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9_Transition Slide and Content_b">
  <p:cSld name="09_Transition Slide and Content_b">
    <p:spTree>
      <p:nvGrpSpPr>
        <p:cNvPr id="1" name="Shape 217"/>
        <p:cNvGrpSpPr/>
        <p:nvPr/>
      </p:nvGrpSpPr>
      <p:grpSpPr>
        <a:xfrm>
          <a:off x="0" y="0"/>
          <a:ext cx="0" cy="0"/>
          <a:chOff x="0" y="0"/>
          <a:chExt cx="0" cy="0"/>
        </a:xfrm>
      </p:grpSpPr>
      <p:sp>
        <p:nvSpPr>
          <p:cNvPr id="218" name="Google Shape;218;p41"/>
          <p:cNvSpPr txBox="1">
            <a:spLocks noGrp="1"/>
          </p:cNvSpPr>
          <p:nvPr>
            <p:ph type="title"/>
          </p:nvPr>
        </p:nvSpPr>
        <p:spPr>
          <a:xfrm>
            <a:off x="612775" y="2649826"/>
            <a:ext cx="4572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3901D"/>
              </a:buClr>
              <a:buSzPts val="3800"/>
              <a:buFont typeface="Libre Franklin"/>
              <a:buNone/>
              <a:defRPr sz="3800">
                <a:solidFill>
                  <a:srgbClr val="F3901D"/>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41"/>
          <p:cNvSpPr txBox="1">
            <a:spLocks noGrp="1"/>
          </p:cNvSpPr>
          <p:nvPr>
            <p:ph type="body" idx="1"/>
          </p:nvPr>
        </p:nvSpPr>
        <p:spPr>
          <a:xfrm>
            <a:off x="612775" y="4687756"/>
            <a:ext cx="4572000" cy="937932"/>
          </a:xfrm>
          <a:prstGeom prst="rect">
            <a:avLst/>
          </a:prstGeom>
          <a:noFill/>
          <a:ln>
            <a:noFill/>
          </a:ln>
        </p:spPr>
        <p:txBody>
          <a:bodyPr spcFirstLastPara="1" wrap="square" lIns="91425" tIns="45700" rIns="91425" bIns="45700" anchor="t" anchorCtr="0">
            <a:normAutofit/>
          </a:bodyPr>
          <a:lstStyle>
            <a:lvl1pPr marL="457200" lvl="0" indent="-228600" algn="l">
              <a:spcBef>
                <a:spcPts val="440"/>
              </a:spcBef>
              <a:spcAft>
                <a:spcPts val="0"/>
              </a:spcAft>
              <a:buClr>
                <a:schemeClr val="dk1"/>
              </a:buClr>
              <a:buSzPts val="2200"/>
              <a:buNone/>
              <a:defRPr sz="22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0" name="Google Shape;220;p41"/>
          <p:cNvSpPr txBox="1">
            <a:spLocks noGrp="1"/>
          </p:cNvSpPr>
          <p:nvPr>
            <p:ph type="body" idx="2"/>
          </p:nvPr>
        </p:nvSpPr>
        <p:spPr>
          <a:xfrm>
            <a:off x="612775" y="4233942"/>
            <a:ext cx="4572000" cy="420424"/>
          </a:xfrm>
          <a:prstGeom prst="rect">
            <a:avLst/>
          </a:prstGeom>
          <a:noFill/>
          <a:ln>
            <a:noFill/>
          </a:ln>
        </p:spPr>
        <p:txBody>
          <a:bodyPr spcFirstLastPara="1" wrap="square" lIns="91425" tIns="45700" rIns="91425" bIns="45700" anchor="t" anchorCtr="0">
            <a:noAutofit/>
          </a:bodyPr>
          <a:lstStyle>
            <a:lvl1pPr marL="457200" lvl="0" indent="-228600" algn="l">
              <a:spcBef>
                <a:spcPts val="440"/>
              </a:spcBef>
              <a:spcAft>
                <a:spcPts val="0"/>
              </a:spcAft>
              <a:buClr>
                <a:schemeClr val="dk1"/>
              </a:buClr>
              <a:buSzPts val="2200"/>
              <a:buNone/>
              <a:defRPr sz="22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1" name="Google Shape;221;p41"/>
          <p:cNvSpPr txBox="1">
            <a:spLocks noGrp="1"/>
          </p:cNvSpPr>
          <p:nvPr>
            <p:ph type="body" idx="3"/>
          </p:nvPr>
        </p:nvSpPr>
        <p:spPr>
          <a:xfrm>
            <a:off x="5497515" y="209550"/>
            <a:ext cx="3425825" cy="541655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Arial"/>
              <a:buChar char="•"/>
              <a:defRPr sz="1800"/>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22" name="Google Shape;222;p41" descr="ThinShearedLines_BlueRedYellow.png"/>
          <p:cNvPicPr preferRelativeResize="0"/>
          <p:nvPr/>
        </p:nvPicPr>
        <p:blipFill rotWithShape="1">
          <a:blip r:embed="rId2">
            <a:alphaModFix/>
          </a:blip>
          <a:srcRect/>
          <a:stretch/>
        </p:blipFill>
        <p:spPr>
          <a:xfrm rot="10800000" flipH="1">
            <a:off x="612775" y="4044188"/>
            <a:ext cx="4572000" cy="82296"/>
          </a:xfrm>
          <a:prstGeom prst="rect">
            <a:avLst/>
          </a:prstGeom>
          <a:noFill/>
          <a:ln>
            <a:noFill/>
          </a:ln>
        </p:spPr>
      </p:pic>
      <p:sp>
        <p:nvSpPr>
          <p:cNvPr id="223" name="Google Shape;223;p41"/>
          <p:cNvSpPr/>
          <p:nvPr/>
        </p:nvSpPr>
        <p:spPr>
          <a:xfrm>
            <a:off x="0" y="5970230"/>
            <a:ext cx="9144000" cy="887770"/>
          </a:xfrm>
          <a:prstGeom prst="rect">
            <a:avLst/>
          </a:prstGeom>
          <a:solidFill>
            <a:srgbClr val="424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4" name="Google Shape;224;p41" descr="ConnectWithUs_YellowWhite.png"/>
          <p:cNvPicPr preferRelativeResize="0"/>
          <p:nvPr/>
        </p:nvPicPr>
        <p:blipFill rotWithShape="1">
          <a:blip r:embed="rId3">
            <a:alphaModFix/>
          </a:blip>
          <a:srcRect/>
          <a:stretch/>
        </p:blipFill>
        <p:spPr>
          <a:xfrm>
            <a:off x="4756150" y="6343650"/>
            <a:ext cx="4029456" cy="219456"/>
          </a:xfrm>
          <a:prstGeom prst="rect">
            <a:avLst/>
          </a:prstGeom>
          <a:noFill/>
          <a:ln>
            <a:noFill/>
          </a:ln>
        </p:spPr>
      </p:pic>
      <p:pic>
        <p:nvPicPr>
          <p:cNvPr id="225" name="Google Shape;225;p41"/>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0_Single Content Banner_b">
  <p:cSld name="10_Single Content Banner_b">
    <p:spTree>
      <p:nvGrpSpPr>
        <p:cNvPr id="1" name="Shape 226"/>
        <p:cNvGrpSpPr/>
        <p:nvPr/>
      </p:nvGrpSpPr>
      <p:grpSpPr>
        <a:xfrm>
          <a:off x="0" y="0"/>
          <a:ext cx="0" cy="0"/>
          <a:chOff x="0" y="0"/>
          <a:chExt cx="0" cy="0"/>
        </a:xfrm>
      </p:grpSpPr>
      <p:sp>
        <p:nvSpPr>
          <p:cNvPr id="227" name="Google Shape;227;p42"/>
          <p:cNvSpPr/>
          <p:nvPr/>
        </p:nvSpPr>
        <p:spPr>
          <a:xfrm>
            <a:off x="0" y="5970230"/>
            <a:ext cx="9144000" cy="887770"/>
          </a:xfrm>
          <a:prstGeom prst="rect">
            <a:avLst/>
          </a:prstGeom>
          <a:solidFill>
            <a:srgbClr val="424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42"/>
          <p:cNvSpPr txBox="1">
            <a:spLocks noGrp="1"/>
          </p:cNvSpPr>
          <p:nvPr>
            <p:ph type="title"/>
          </p:nvPr>
        </p:nvSpPr>
        <p:spPr>
          <a:xfrm>
            <a:off x="1238250" y="1377950"/>
            <a:ext cx="6858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D9531E"/>
              </a:buClr>
              <a:buSzPts val="3800"/>
              <a:buFont typeface="Libre Franklin"/>
              <a:buNone/>
              <a:defRPr sz="3800">
                <a:solidFill>
                  <a:srgbClr val="D9531E"/>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9" name="Google Shape;229;p42"/>
          <p:cNvSpPr txBox="1">
            <a:spLocks noGrp="1"/>
          </p:cNvSpPr>
          <p:nvPr>
            <p:ph type="body" idx="1"/>
          </p:nvPr>
        </p:nvSpPr>
        <p:spPr>
          <a:xfrm>
            <a:off x="1238250" y="2914651"/>
            <a:ext cx="6858000" cy="2241551"/>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30" name="Google Shape;230;p42" descr="ConnectWithUs_YellowWhite.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231" name="Google Shape;231;p42" descr="HeaderBar_BlueRedYellow.png"/>
          <p:cNvPicPr preferRelativeResize="0"/>
          <p:nvPr/>
        </p:nvPicPr>
        <p:blipFill rotWithShape="1">
          <a:blip r:embed="rId3">
            <a:alphaModFix/>
          </a:blip>
          <a:srcRect/>
          <a:stretch/>
        </p:blipFill>
        <p:spPr>
          <a:xfrm>
            <a:off x="0" y="5620218"/>
            <a:ext cx="9144000" cy="438912"/>
          </a:xfrm>
          <a:prstGeom prst="rect">
            <a:avLst/>
          </a:prstGeom>
          <a:noFill/>
          <a:ln>
            <a:noFill/>
          </a:ln>
        </p:spPr>
      </p:pic>
      <p:pic>
        <p:nvPicPr>
          <p:cNvPr id="232" name="Google Shape;232;p42"/>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1_Single Content_b">
  <p:cSld name="11_Single Content_b">
    <p:spTree>
      <p:nvGrpSpPr>
        <p:cNvPr id="1" name="Shape 233"/>
        <p:cNvGrpSpPr/>
        <p:nvPr/>
      </p:nvGrpSpPr>
      <p:grpSpPr>
        <a:xfrm>
          <a:off x="0" y="0"/>
          <a:ext cx="0" cy="0"/>
          <a:chOff x="0" y="0"/>
          <a:chExt cx="0" cy="0"/>
        </a:xfrm>
      </p:grpSpPr>
      <p:sp>
        <p:nvSpPr>
          <p:cNvPr id="234" name="Google Shape;234;p43"/>
          <p:cNvSpPr/>
          <p:nvPr/>
        </p:nvSpPr>
        <p:spPr>
          <a:xfrm>
            <a:off x="0" y="5970230"/>
            <a:ext cx="9144000" cy="887770"/>
          </a:xfrm>
          <a:prstGeom prst="rect">
            <a:avLst/>
          </a:prstGeom>
          <a:solidFill>
            <a:srgbClr val="424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43"/>
          <p:cNvSpPr txBox="1">
            <a:spLocks noGrp="1"/>
          </p:cNvSpPr>
          <p:nvPr>
            <p:ph type="title"/>
          </p:nvPr>
        </p:nvSpPr>
        <p:spPr>
          <a:xfrm>
            <a:off x="1238250" y="1377950"/>
            <a:ext cx="6858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D9531E"/>
              </a:buClr>
              <a:buSzPts val="3800"/>
              <a:buFont typeface="Libre Franklin"/>
              <a:buNone/>
              <a:defRPr sz="3800">
                <a:solidFill>
                  <a:srgbClr val="D9531E"/>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6" name="Google Shape;236;p43"/>
          <p:cNvSpPr txBox="1">
            <a:spLocks noGrp="1"/>
          </p:cNvSpPr>
          <p:nvPr>
            <p:ph type="body" idx="1"/>
          </p:nvPr>
        </p:nvSpPr>
        <p:spPr>
          <a:xfrm>
            <a:off x="1238250" y="2914651"/>
            <a:ext cx="6858000" cy="2241551"/>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37" name="Google Shape;237;p43" descr="ConnectWithUs_YellowWhite.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238" name="Google Shape;238;p43"/>
          <p:cNvPicPr preferRelativeResize="0"/>
          <p:nvPr/>
        </p:nvPicPr>
        <p:blipFill rotWithShape="1">
          <a:blip r:embed="rId3">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2_Double Content_b">
  <p:cSld name="12_Double Content_b">
    <p:spTree>
      <p:nvGrpSpPr>
        <p:cNvPr id="1" name="Shape 239"/>
        <p:cNvGrpSpPr/>
        <p:nvPr/>
      </p:nvGrpSpPr>
      <p:grpSpPr>
        <a:xfrm>
          <a:off x="0" y="0"/>
          <a:ext cx="0" cy="0"/>
          <a:chOff x="0" y="0"/>
          <a:chExt cx="0" cy="0"/>
        </a:xfrm>
      </p:grpSpPr>
      <p:sp>
        <p:nvSpPr>
          <p:cNvPr id="240" name="Google Shape;240;p44"/>
          <p:cNvSpPr/>
          <p:nvPr/>
        </p:nvSpPr>
        <p:spPr>
          <a:xfrm>
            <a:off x="0" y="5970230"/>
            <a:ext cx="9144000" cy="887770"/>
          </a:xfrm>
          <a:prstGeom prst="rect">
            <a:avLst/>
          </a:prstGeom>
          <a:solidFill>
            <a:srgbClr val="424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1" name="Google Shape;241;p44" descr="ConnectWithUs_YellowWhite.png"/>
          <p:cNvPicPr preferRelativeResize="0"/>
          <p:nvPr/>
        </p:nvPicPr>
        <p:blipFill rotWithShape="1">
          <a:blip r:embed="rId2">
            <a:alphaModFix/>
          </a:blip>
          <a:srcRect/>
          <a:stretch/>
        </p:blipFill>
        <p:spPr>
          <a:xfrm>
            <a:off x="4756150" y="6343650"/>
            <a:ext cx="4029456" cy="219456"/>
          </a:xfrm>
          <a:prstGeom prst="rect">
            <a:avLst/>
          </a:prstGeom>
          <a:noFill/>
          <a:ln>
            <a:noFill/>
          </a:ln>
        </p:spPr>
      </p:pic>
      <p:sp>
        <p:nvSpPr>
          <p:cNvPr id="242" name="Google Shape;242;p44"/>
          <p:cNvSpPr txBox="1">
            <a:spLocks noGrp="1"/>
          </p:cNvSpPr>
          <p:nvPr>
            <p:ph type="title"/>
          </p:nvPr>
        </p:nvSpPr>
        <p:spPr>
          <a:xfrm>
            <a:off x="1143000" y="344718"/>
            <a:ext cx="6858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5"/>
              </a:buClr>
              <a:buSzPts val="3800"/>
              <a:buFont typeface="Libre Franklin"/>
              <a:buNone/>
              <a:defRPr sz="3800">
                <a:solidFill>
                  <a:schemeClr val="accent5"/>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44"/>
          <p:cNvSpPr txBox="1">
            <a:spLocks noGrp="1"/>
          </p:cNvSpPr>
          <p:nvPr>
            <p:ph type="body" idx="1"/>
          </p:nvPr>
        </p:nvSpPr>
        <p:spPr>
          <a:xfrm>
            <a:off x="1137966" y="1729427"/>
            <a:ext cx="3223828" cy="3801383"/>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1pPr>
            <a:lvl2pPr marL="914400" lvl="1"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2pPr>
            <a:lvl3pPr marL="1371600" lvl="2"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3pPr>
            <a:lvl4pPr marL="1828800" lvl="3"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4" name="Google Shape;244;p44"/>
          <p:cNvSpPr txBox="1">
            <a:spLocks noGrp="1"/>
          </p:cNvSpPr>
          <p:nvPr>
            <p:ph type="body" idx="2"/>
          </p:nvPr>
        </p:nvSpPr>
        <p:spPr>
          <a:xfrm>
            <a:off x="4790090" y="1724764"/>
            <a:ext cx="3210910" cy="3801384"/>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1pPr>
            <a:lvl2pPr marL="914400" lvl="1"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2pPr>
            <a:lvl3pPr marL="1371600" lvl="2"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3pPr>
            <a:lvl4pPr marL="1828800" lvl="3"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45" name="Google Shape;245;p44" descr="ThinShearedLines_BlueRedYellow.png"/>
          <p:cNvPicPr preferRelativeResize="0"/>
          <p:nvPr/>
        </p:nvPicPr>
        <p:blipFill rotWithShape="1">
          <a:blip r:embed="rId3">
            <a:alphaModFix/>
          </a:blip>
          <a:srcRect/>
          <a:stretch/>
        </p:blipFill>
        <p:spPr>
          <a:xfrm>
            <a:off x="0" y="203200"/>
            <a:ext cx="9144000" cy="79248"/>
          </a:xfrm>
          <a:prstGeom prst="rect">
            <a:avLst/>
          </a:prstGeom>
          <a:noFill/>
          <a:ln>
            <a:noFill/>
          </a:ln>
        </p:spPr>
      </p:pic>
      <p:pic>
        <p:nvPicPr>
          <p:cNvPr id="246" name="Google Shape;246;p44"/>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01_Title Slide_c">
  <p:cSld name="01_Title Slide_c">
    <p:spTree>
      <p:nvGrpSpPr>
        <p:cNvPr id="1" name="Shape 247"/>
        <p:cNvGrpSpPr/>
        <p:nvPr/>
      </p:nvGrpSpPr>
      <p:grpSpPr>
        <a:xfrm>
          <a:off x="0" y="0"/>
          <a:ext cx="0" cy="0"/>
          <a:chOff x="0" y="0"/>
          <a:chExt cx="0" cy="0"/>
        </a:xfrm>
      </p:grpSpPr>
      <p:sp>
        <p:nvSpPr>
          <p:cNvPr id="248" name="Google Shape;248;p45"/>
          <p:cNvSpPr/>
          <p:nvPr/>
        </p:nvSpPr>
        <p:spPr>
          <a:xfrm>
            <a:off x="0" y="0"/>
            <a:ext cx="9144000" cy="597023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45"/>
          <p:cNvSpPr/>
          <p:nvPr/>
        </p:nvSpPr>
        <p:spPr>
          <a:xfrm>
            <a:off x="0" y="5970230"/>
            <a:ext cx="9144000" cy="88777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45"/>
          <p:cNvSpPr txBox="1">
            <a:spLocks noGrp="1"/>
          </p:cNvSpPr>
          <p:nvPr>
            <p:ph type="ctrTitle"/>
          </p:nvPr>
        </p:nvSpPr>
        <p:spPr>
          <a:xfrm>
            <a:off x="1218696" y="2260604"/>
            <a:ext cx="7144255" cy="179069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2D56"/>
              </a:buClr>
              <a:buSzPts val="5400"/>
              <a:buFont typeface="Libre Franklin"/>
              <a:buNone/>
              <a:defRPr sz="5400">
                <a:solidFill>
                  <a:srgbClr val="002D56"/>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1" name="Google Shape;251;p45"/>
          <p:cNvSpPr txBox="1">
            <a:spLocks noGrp="1"/>
          </p:cNvSpPr>
          <p:nvPr>
            <p:ph type="subTitle" idx="1"/>
          </p:nvPr>
        </p:nvSpPr>
        <p:spPr>
          <a:xfrm>
            <a:off x="1218694" y="4140201"/>
            <a:ext cx="6458456" cy="857250"/>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Clr>
                <a:srgbClr val="919195"/>
              </a:buClr>
              <a:buSzPts val="2400"/>
              <a:buNone/>
              <a:defRPr sz="2400">
                <a:solidFill>
                  <a:srgbClr val="919195"/>
                </a:solidFill>
                <a:latin typeface="Libre Franklin"/>
                <a:ea typeface="Libre Franklin"/>
                <a:cs typeface="Libre Franklin"/>
                <a:sym typeface="Libre Franklin"/>
              </a:defRPr>
            </a:lvl1pPr>
            <a:lvl2pPr lvl="1" algn="ctr">
              <a:spcBef>
                <a:spcPts val="560"/>
              </a:spcBef>
              <a:spcAft>
                <a:spcPts val="0"/>
              </a:spcAft>
              <a:buClr>
                <a:srgbClr val="98999A"/>
              </a:buClr>
              <a:buSzPts val="2800"/>
              <a:buNone/>
              <a:defRPr>
                <a:solidFill>
                  <a:srgbClr val="98999A"/>
                </a:solidFill>
              </a:defRPr>
            </a:lvl2pPr>
            <a:lvl3pPr lvl="2" algn="ctr">
              <a:spcBef>
                <a:spcPts val="480"/>
              </a:spcBef>
              <a:spcAft>
                <a:spcPts val="0"/>
              </a:spcAft>
              <a:buClr>
                <a:srgbClr val="98999A"/>
              </a:buClr>
              <a:buSzPts val="2400"/>
              <a:buNone/>
              <a:defRPr>
                <a:solidFill>
                  <a:srgbClr val="98999A"/>
                </a:solidFill>
              </a:defRPr>
            </a:lvl3pPr>
            <a:lvl4pPr lvl="3" algn="ctr">
              <a:spcBef>
                <a:spcPts val="400"/>
              </a:spcBef>
              <a:spcAft>
                <a:spcPts val="0"/>
              </a:spcAft>
              <a:buClr>
                <a:srgbClr val="98999A"/>
              </a:buClr>
              <a:buSzPts val="2000"/>
              <a:buNone/>
              <a:defRPr>
                <a:solidFill>
                  <a:srgbClr val="98999A"/>
                </a:solidFill>
              </a:defRPr>
            </a:lvl4pPr>
            <a:lvl5pPr lvl="4" algn="ctr">
              <a:spcBef>
                <a:spcPts val="400"/>
              </a:spcBef>
              <a:spcAft>
                <a:spcPts val="0"/>
              </a:spcAft>
              <a:buClr>
                <a:srgbClr val="98999A"/>
              </a:buClr>
              <a:buSzPts val="2000"/>
              <a:buNone/>
              <a:defRPr>
                <a:solidFill>
                  <a:srgbClr val="98999A"/>
                </a:solidFill>
              </a:defRPr>
            </a:lvl5pPr>
            <a:lvl6pPr lvl="5" algn="ctr">
              <a:spcBef>
                <a:spcPts val="400"/>
              </a:spcBef>
              <a:spcAft>
                <a:spcPts val="0"/>
              </a:spcAft>
              <a:buClr>
                <a:srgbClr val="98999A"/>
              </a:buClr>
              <a:buSzPts val="2000"/>
              <a:buNone/>
              <a:defRPr>
                <a:solidFill>
                  <a:srgbClr val="98999A"/>
                </a:solidFill>
              </a:defRPr>
            </a:lvl6pPr>
            <a:lvl7pPr lvl="6" algn="ctr">
              <a:spcBef>
                <a:spcPts val="400"/>
              </a:spcBef>
              <a:spcAft>
                <a:spcPts val="0"/>
              </a:spcAft>
              <a:buClr>
                <a:srgbClr val="98999A"/>
              </a:buClr>
              <a:buSzPts val="2000"/>
              <a:buNone/>
              <a:defRPr>
                <a:solidFill>
                  <a:srgbClr val="98999A"/>
                </a:solidFill>
              </a:defRPr>
            </a:lvl7pPr>
            <a:lvl8pPr lvl="7" algn="ctr">
              <a:spcBef>
                <a:spcPts val="400"/>
              </a:spcBef>
              <a:spcAft>
                <a:spcPts val="0"/>
              </a:spcAft>
              <a:buClr>
                <a:srgbClr val="98999A"/>
              </a:buClr>
              <a:buSzPts val="2000"/>
              <a:buNone/>
              <a:defRPr>
                <a:solidFill>
                  <a:srgbClr val="98999A"/>
                </a:solidFill>
              </a:defRPr>
            </a:lvl8pPr>
            <a:lvl9pPr lvl="8" algn="ctr">
              <a:spcBef>
                <a:spcPts val="400"/>
              </a:spcBef>
              <a:spcAft>
                <a:spcPts val="0"/>
              </a:spcAft>
              <a:buClr>
                <a:srgbClr val="98999A"/>
              </a:buClr>
              <a:buSzPts val="2000"/>
              <a:buNone/>
              <a:defRPr>
                <a:solidFill>
                  <a:srgbClr val="98999A"/>
                </a:solidFill>
              </a:defRPr>
            </a:lvl9pPr>
          </a:lstStyle>
          <a:p>
            <a:endParaRPr/>
          </a:p>
        </p:txBody>
      </p:sp>
      <p:sp>
        <p:nvSpPr>
          <p:cNvPr id="252" name="Google Shape;252;p45"/>
          <p:cNvSpPr/>
          <p:nvPr/>
        </p:nvSpPr>
        <p:spPr>
          <a:xfrm flipH="1">
            <a:off x="1313947" y="1961765"/>
            <a:ext cx="908555" cy="56471"/>
          </a:xfrm>
          <a:prstGeom prst="parallelogram">
            <a:avLst>
              <a:gd name="adj" fmla="val 25000"/>
            </a:avLst>
          </a:prstGeom>
          <a:solidFill>
            <a:srgbClr val="9FA6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3" name="Google Shape;253;p45" descr="LargeHeaderBar_BlueYellowRed.png"/>
          <p:cNvPicPr preferRelativeResize="0"/>
          <p:nvPr/>
        </p:nvPicPr>
        <p:blipFill rotWithShape="1">
          <a:blip r:embed="rId2">
            <a:alphaModFix/>
          </a:blip>
          <a:srcRect/>
          <a:stretch/>
        </p:blipFill>
        <p:spPr>
          <a:xfrm>
            <a:off x="0" y="349250"/>
            <a:ext cx="9144000" cy="880872"/>
          </a:xfrm>
          <a:prstGeom prst="rect">
            <a:avLst/>
          </a:prstGeom>
          <a:noFill/>
          <a:ln>
            <a:noFill/>
          </a:ln>
        </p:spPr>
      </p:pic>
      <p:pic>
        <p:nvPicPr>
          <p:cNvPr id="254" name="Google Shape;254;p45" descr="ConnectWithUs_NavyWhite.png"/>
          <p:cNvPicPr preferRelativeResize="0"/>
          <p:nvPr/>
        </p:nvPicPr>
        <p:blipFill rotWithShape="1">
          <a:blip r:embed="rId3">
            <a:alphaModFix/>
          </a:blip>
          <a:srcRect/>
          <a:stretch/>
        </p:blipFill>
        <p:spPr>
          <a:xfrm>
            <a:off x="4756150" y="6343650"/>
            <a:ext cx="4029456" cy="219456"/>
          </a:xfrm>
          <a:prstGeom prst="rect">
            <a:avLst/>
          </a:prstGeom>
          <a:noFill/>
          <a:ln>
            <a:noFill/>
          </a:ln>
        </p:spPr>
      </p:pic>
      <p:pic>
        <p:nvPicPr>
          <p:cNvPr id="255" name="Google Shape;255;p45" descr="A close up of a logo&#10;&#10;Description generated with very high confidence"/>
          <p:cNvPicPr preferRelativeResize="0"/>
          <p:nvPr/>
        </p:nvPicPr>
        <p:blipFill rotWithShape="1">
          <a:blip r:embed="rId4">
            <a:alphaModFix/>
          </a:blip>
          <a:srcRect/>
          <a:stretch/>
        </p:blipFill>
        <p:spPr>
          <a:xfrm>
            <a:off x="2194561" y="5804626"/>
            <a:ext cx="967631" cy="1218978"/>
          </a:xfrm>
          <a:prstGeom prst="rect">
            <a:avLst/>
          </a:prstGeom>
          <a:noFill/>
          <a:ln>
            <a:noFill/>
          </a:ln>
        </p:spPr>
      </p:pic>
      <p:pic>
        <p:nvPicPr>
          <p:cNvPr id="256" name="Google Shape;256;p45"/>
          <p:cNvPicPr preferRelativeResize="0"/>
          <p:nvPr/>
        </p:nvPicPr>
        <p:blipFill rotWithShape="1">
          <a:blip r:embed="rId5">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02_Title Slide_c">
  <p:cSld name="02_Title Slide_c">
    <p:spTree>
      <p:nvGrpSpPr>
        <p:cNvPr id="1" name="Shape 257"/>
        <p:cNvGrpSpPr/>
        <p:nvPr/>
      </p:nvGrpSpPr>
      <p:grpSpPr>
        <a:xfrm>
          <a:off x="0" y="0"/>
          <a:ext cx="0" cy="0"/>
          <a:chOff x="0" y="0"/>
          <a:chExt cx="0" cy="0"/>
        </a:xfrm>
      </p:grpSpPr>
      <p:sp>
        <p:nvSpPr>
          <p:cNvPr id="258" name="Google Shape;258;p46"/>
          <p:cNvSpPr/>
          <p:nvPr/>
        </p:nvSpPr>
        <p:spPr>
          <a:xfrm>
            <a:off x="0" y="349250"/>
            <a:ext cx="9144000" cy="562098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46"/>
          <p:cNvSpPr/>
          <p:nvPr/>
        </p:nvSpPr>
        <p:spPr>
          <a:xfrm>
            <a:off x="0" y="5970230"/>
            <a:ext cx="9144000" cy="88777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46"/>
          <p:cNvSpPr txBox="1">
            <a:spLocks noGrp="1"/>
          </p:cNvSpPr>
          <p:nvPr>
            <p:ph type="ctrTitle"/>
          </p:nvPr>
        </p:nvSpPr>
        <p:spPr>
          <a:xfrm>
            <a:off x="1218696" y="2260604"/>
            <a:ext cx="7144255" cy="179069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2D56"/>
              </a:buClr>
              <a:buSzPts val="5400"/>
              <a:buFont typeface="Libre Franklin"/>
              <a:buNone/>
              <a:defRPr sz="5400">
                <a:solidFill>
                  <a:srgbClr val="002D56"/>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1" name="Google Shape;261;p46"/>
          <p:cNvSpPr txBox="1">
            <a:spLocks noGrp="1"/>
          </p:cNvSpPr>
          <p:nvPr>
            <p:ph type="subTitle" idx="1"/>
          </p:nvPr>
        </p:nvSpPr>
        <p:spPr>
          <a:xfrm>
            <a:off x="1218694" y="4140201"/>
            <a:ext cx="6458456" cy="857250"/>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Clr>
                <a:srgbClr val="919195"/>
              </a:buClr>
              <a:buSzPts val="2400"/>
              <a:buNone/>
              <a:defRPr sz="2400">
                <a:solidFill>
                  <a:srgbClr val="919195"/>
                </a:solidFill>
                <a:latin typeface="Libre Franklin"/>
                <a:ea typeface="Libre Franklin"/>
                <a:cs typeface="Libre Franklin"/>
                <a:sym typeface="Libre Franklin"/>
              </a:defRPr>
            </a:lvl1pPr>
            <a:lvl2pPr lvl="1" algn="ctr">
              <a:spcBef>
                <a:spcPts val="560"/>
              </a:spcBef>
              <a:spcAft>
                <a:spcPts val="0"/>
              </a:spcAft>
              <a:buClr>
                <a:srgbClr val="98999A"/>
              </a:buClr>
              <a:buSzPts val="2800"/>
              <a:buNone/>
              <a:defRPr>
                <a:solidFill>
                  <a:srgbClr val="98999A"/>
                </a:solidFill>
              </a:defRPr>
            </a:lvl2pPr>
            <a:lvl3pPr lvl="2" algn="ctr">
              <a:spcBef>
                <a:spcPts val="480"/>
              </a:spcBef>
              <a:spcAft>
                <a:spcPts val="0"/>
              </a:spcAft>
              <a:buClr>
                <a:srgbClr val="98999A"/>
              </a:buClr>
              <a:buSzPts val="2400"/>
              <a:buNone/>
              <a:defRPr>
                <a:solidFill>
                  <a:srgbClr val="98999A"/>
                </a:solidFill>
              </a:defRPr>
            </a:lvl3pPr>
            <a:lvl4pPr lvl="3" algn="ctr">
              <a:spcBef>
                <a:spcPts val="400"/>
              </a:spcBef>
              <a:spcAft>
                <a:spcPts val="0"/>
              </a:spcAft>
              <a:buClr>
                <a:srgbClr val="98999A"/>
              </a:buClr>
              <a:buSzPts val="2000"/>
              <a:buNone/>
              <a:defRPr>
                <a:solidFill>
                  <a:srgbClr val="98999A"/>
                </a:solidFill>
              </a:defRPr>
            </a:lvl4pPr>
            <a:lvl5pPr lvl="4" algn="ctr">
              <a:spcBef>
                <a:spcPts val="400"/>
              </a:spcBef>
              <a:spcAft>
                <a:spcPts val="0"/>
              </a:spcAft>
              <a:buClr>
                <a:srgbClr val="98999A"/>
              </a:buClr>
              <a:buSzPts val="2000"/>
              <a:buNone/>
              <a:defRPr>
                <a:solidFill>
                  <a:srgbClr val="98999A"/>
                </a:solidFill>
              </a:defRPr>
            </a:lvl5pPr>
            <a:lvl6pPr lvl="5" algn="ctr">
              <a:spcBef>
                <a:spcPts val="400"/>
              </a:spcBef>
              <a:spcAft>
                <a:spcPts val="0"/>
              </a:spcAft>
              <a:buClr>
                <a:srgbClr val="98999A"/>
              </a:buClr>
              <a:buSzPts val="2000"/>
              <a:buNone/>
              <a:defRPr>
                <a:solidFill>
                  <a:srgbClr val="98999A"/>
                </a:solidFill>
              </a:defRPr>
            </a:lvl6pPr>
            <a:lvl7pPr lvl="6" algn="ctr">
              <a:spcBef>
                <a:spcPts val="400"/>
              </a:spcBef>
              <a:spcAft>
                <a:spcPts val="0"/>
              </a:spcAft>
              <a:buClr>
                <a:srgbClr val="98999A"/>
              </a:buClr>
              <a:buSzPts val="2000"/>
              <a:buNone/>
              <a:defRPr>
                <a:solidFill>
                  <a:srgbClr val="98999A"/>
                </a:solidFill>
              </a:defRPr>
            </a:lvl7pPr>
            <a:lvl8pPr lvl="7" algn="ctr">
              <a:spcBef>
                <a:spcPts val="400"/>
              </a:spcBef>
              <a:spcAft>
                <a:spcPts val="0"/>
              </a:spcAft>
              <a:buClr>
                <a:srgbClr val="98999A"/>
              </a:buClr>
              <a:buSzPts val="2000"/>
              <a:buNone/>
              <a:defRPr>
                <a:solidFill>
                  <a:srgbClr val="98999A"/>
                </a:solidFill>
              </a:defRPr>
            </a:lvl8pPr>
            <a:lvl9pPr lvl="8" algn="ctr">
              <a:spcBef>
                <a:spcPts val="400"/>
              </a:spcBef>
              <a:spcAft>
                <a:spcPts val="0"/>
              </a:spcAft>
              <a:buClr>
                <a:srgbClr val="98999A"/>
              </a:buClr>
              <a:buSzPts val="2000"/>
              <a:buNone/>
              <a:defRPr>
                <a:solidFill>
                  <a:srgbClr val="98999A"/>
                </a:solidFill>
              </a:defRPr>
            </a:lvl9pPr>
          </a:lstStyle>
          <a:p>
            <a:endParaRPr/>
          </a:p>
        </p:txBody>
      </p:sp>
      <p:sp>
        <p:nvSpPr>
          <p:cNvPr id="262" name="Google Shape;262;p46"/>
          <p:cNvSpPr/>
          <p:nvPr/>
        </p:nvSpPr>
        <p:spPr>
          <a:xfrm flipH="1">
            <a:off x="1313947" y="1961765"/>
            <a:ext cx="908555" cy="56471"/>
          </a:xfrm>
          <a:prstGeom prst="parallelogram">
            <a:avLst>
              <a:gd name="adj" fmla="val 25000"/>
            </a:avLst>
          </a:prstGeom>
          <a:solidFill>
            <a:srgbClr val="9FA6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3" name="Google Shape;263;p46" descr="HeaderBar_BlueRedYellow.png"/>
          <p:cNvPicPr preferRelativeResize="0"/>
          <p:nvPr/>
        </p:nvPicPr>
        <p:blipFill rotWithShape="1">
          <a:blip r:embed="rId2">
            <a:alphaModFix/>
          </a:blip>
          <a:srcRect/>
          <a:stretch/>
        </p:blipFill>
        <p:spPr>
          <a:xfrm>
            <a:off x="0" y="0"/>
            <a:ext cx="9144000" cy="438912"/>
          </a:xfrm>
          <a:prstGeom prst="rect">
            <a:avLst/>
          </a:prstGeom>
          <a:noFill/>
          <a:ln>
            <a:noFill/>
          </a:ln>
        </p:spPr>
      </p:pic>
      <p:pic>
        <p:nvPicPr>
          <p:cNvPr id="264" name="Google Shape;264;p46" descr="ConnectWithUs_NavyWhite.png"/>
          <p:cNvPicPr preferRelativeResize="0"/>
          <p:nvPr/>
        </p:nvPicPr>
        <p:blipFill rotWithShape="1">
          <a:blip r:embed="rId3">
            <a:alphaModFix/>
          </a:blip>
          <a:srcRect/>
          <a:stretch/>
        </p:blipFill>
        <p:spPr>
          <a:xfrm>
            <a:off x="4756150" y="6343650"/>
            <a:ext cx="4029456" cy="219456"/>
          </a:xfrm>
          <a:prstGeom prst="rect">
            <a:avLst/>
          </a:prstGeom>
          <a:noFill/>
          <a:ln>
            <a:noFill/>
          </a:ln>
        </p:spPr>
      </p:pic>
      <p:pic>
        <p:nvPicPr>
          <p:cNvPr id="265" name="Google Shape;265;p46"/>
          <p:cNvPicPr preferRelativeResize="0"/>
          <p:nvPr/>
        </p:nvPicPr>
        <p:blipFill rotWithShape="1">
          <a:blip r:embed="rId4">
            <a:alphaModFix/>
          </a:blip>
          <a:srcRect/>
          <a:stretch/>
        </p:blipFill>
        <p:spPr>
          <a:xfrm>
            <a:off x="102798" y="5824568"/>
            <a:ext cx="2091763" cy="1195720"/>
          </a:xfrm>
          <a:prstGeom prst="rect">
            <a:avLst/>
          </a:prstGeom>
          <a:noFill/>
          <a:ln>
            <a:noFill/>
          </a:ln>
        </p:spPr>
      </p:pic>
      <p:pic>
        <p:nvPicPr>
          <p:cNvPr id="266" name="Google Shape;266;p46" descr="A close up of a logo&#10;&#10;Description generated with very high confidence"/>
          <p:cNvPicPr preferRelativeResize="0"/>
          <p:nvPr/>
        </p:nvPicPr>
        <p:blipFill rotWithShape="1">
          <a:blip r:embed="rId5">
            <a:alphaModFix/>
          </a:blip>
          <a:srcRect/>
          <a:stretch/>
        </p:blipFill>
        <p:spPr>
          <a:xfrm>
            <a:off x="2194561" y="5804626"/>
            <a:ext cx="967631" cy="121897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03_Title and Content­_c">
  <p:cSld name="03_Title and Content­_c">
    <p:spTree>
      <p:nvGrpSpPr>
        <p:cNvPr id="1" name="Shape 267"/>
        <p:cNvGrpSpPr/>
        <p:nvPr/>
      </p:nvGrpSpPr>
      <p:grpSpPr>
        <a:xfrm>
          <a:off x="0" y="0"/>
          <a:ext cx="0" cy="0"/>
          <a:chOff x="0" y="0"/>
          <a:chExt cx="0" cy="0"/>
        </a:xfrm>
      </p:grpSpPr>
      <p:sp>
        <p:nvSpPr>
          <p:cNvPr id="268" name="Google Shape;268;p47"/>
          <p:cNvSpPr txBox="1">
            <a:spLocks noGrp="1"/>
          </p:cNvSpPr>
          <p:nvPr>
            <p:ph type="title"/>
          </p:nvPr>
        </p:nvSpPr>
        <p:spPr>
          <a:xfrm>
            <a:off x="1238250" y="1377950"/>
            <a:ext cx="6858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2"/>
              </a:buClr>
              <a:buSzPts val="3800"/>
              <a:buFont typeface="Libre Franklin"/>
              <a:buNone/>
              <a:defRPr sz="3800">
                <a:solidFill>
                  <a:schemeClr val="accent2"/>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47"/>
          <p:cNvSpPr txBox="1">
            <a:spLocks noGrp="1"/>
          </p:cNvSpPr>
          <p:nvPr>
            <p:ph type="body" idx="1"/>
          </p:nvPr>
        </p:nvSpPr>
        <p:spPr>
          <a:xfrm>
            <a:off x="1238250" y="2914651"/>
            <a:ext cx="6858000" cy="2241551"/>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0" name="Google Shape;270;p47"/>
          <p:cNvSpPr/>
          <p:nvPr/>
        </p:nvSpPr>
        <p:spPr>
          <a:xfrm>
            <a:off x="0" y="5970230"/>
            <a:ext cx="9144000" cy="8877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1" name="Google Shape;271;p47" descr="ConnectWithUs_BlueGrey.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272" name="Google Shape;272;p47" descr="ThinShearedLines_BlueRedYellow.png"/>
          <p:cNvPicPr preferRelativeResize="0"/>
          <p:nvPr/>
        </p:nvPicPr>
        <p:blipFill rotWithShape="1">
          <a:blip r:embed="rId3">
            <a:alphaModFix/>
          </a:blip>
          <a:srcRect/>
          <a:stretch/>
        </p:blipFill>
        <p:spPr>
          <a:xfrm>
            <a:off x="0" y="203200"/>
            <a:ext cx="9144000" cy="79248"/>
          </a:xfrm>
          <a:prstGeom prst="rect">
            <a:avLst/>
          </a:prstGeom>
          <a:noFill/>
          <a:ln>
            <a:noFill/>
          </a:ln>
        </p:spPr>
      </p:pic>
      <p:pic>
        <p:nvPicPr>
          <p:cNvPr id="273" name="Google Shape;273;p47"/>
          <p:cNvPicPr preferRelativeResize="0"/>
          <p:nvPr/>
        </p:nvPicPr>
        <p:blipFill rotWithShape="1">
          <a:blip r:embed="rId4">
            <a:alphaModFix/>
          </a:blip>
          <a:srcRect/>
          <a:stretch/>
        </p:blipFill>
        <p:spPr>
          <a:xfrm>
            <a:off x="153628" y="5851850"/>
            <a:ext cx="2052247" cy="117313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04_Title and Content_c">
  <p:cSld name="04_Title and Content_c">
    <p:spTree>
      <p:nvGrpSpPr>
        <p:cNvPr id="1" name="Shape 274"/>
        <p:cNvGrpSpPr/>
        <p:nvPr/>
      </p:nvGrpSpPr>
      <p:grpSpPr>
        <a:xfrm>
          <a:off x="0" y="0"/>
          <a:ext cx="0" cy="0"/>
          <a:chOff x="0" y="0"/>
          <a:chExt cx="0" cy="0"/>
        </a:xfrm>
      </p:grpSpPr>
      <p:sp>
        <p:nvSpPr>
          <p:cNvPr id="275" name="Google Shape;275;p48"/>
          <p:cNvSpPr txBox="1">
            <a:spLocks noGrp="1"/>
          </p:cNvSpPr>
          <p:nvPr>
            <p:ph type="title"/>
          </p:nvPr>
        </p:nvSpPr>
        <p:spPr>
          <a:xfrm>
            <a:off x="1078586" y="1740292"/>
            <a:ext cx="2009447" cy="129063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2"/>
              </a:buClr>
              <a:buSzPts val="2200"/>
              <a:buFont typeface="Libre Franklin"/>
              <a:buNone/>
              <a:defRPr sz="2200">
                <a:solidFill>
                  <a:schemeClr val="accent2"/>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6" name="Google Shape;276;p48"/>
          <p:cNvSpPr txBox="1">
            <a:spLocks noGrp="1"/>
          </p:cNvSpPr>
          <p:nvPr>
            <p:ph type="body" idx="1"/>
          </p:nvPr>
        </p:nvSpPr>
        <p:spPr>
          <a:xfrm>
            <a:off x="4151586" y="671115"/>
            <a:ext cx="4634020" cy="5004225"/>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7" name="Google Shape;277;p48"/>
          <p:cNvSpPr/>
          <p:nvPr/>
        </p:nvSpPr>
        <p:spPr>
          <a:xfrm>
            <a:off x="597408" y="671111"/>
            <a:ext cx="2971800" cy="3429000"/>
          </a:xfrm>
          <a:prstGeom prst="rect">
            <a:avLst/>
          </a:prstGeom>
          <a:noFill/>
          <a:ln w="762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48"/>
          <p:cNvSpPr txBox="1">
            <a:spLocks noGrp="1"/>
          </p:cNvSpPr>
          <p:nvPr>
            <p:ph type="body" idx="2"/>
          </p:nvPr>
        </p:nvSpPr>
        <p:spPr>
          <a:xfrm>
            <a:off x="218268" y="4488774"/>
            <a:ext cx="3730078" cy="1186562"/>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Clr>
                <a:schemeClr val="dk1"/>
              </a:buClr>
              <a:buSzPts val="1800"/>
              <a:buNone/>
              <a:defRPr sz="18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9" name="Google Shape;279;p48"/>
          <p:cNvSpPr/>
          <p:nvPr/>
        </p:nvSpPr>
        <p:spPr>
          <a:xfrm>
            <a:off x="0" y="5970230"/>
            <a:ext cx="9144000" cy="8877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0" name="Google Shape;280;p48" descr="ConnectWithUs_BlueGrey.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281" name="Google Shape;281;p48" descr="ThinShearedLines_BlueRedYellow.png"/>
          <p:cNvPicPr preferRelativeResize="0"/>
          <p:nvPr/>
        </p:nvPicPr>
        <p:blipFill rotWithShape="1">
          <a:blip r:embed="rId3">
            <a:alphaModFix/>
          </a:blip>
          <a:srcRect/>
          <a:stretch/>
        </p:blipFill>
        <p:spPr>
          <a:xfrm>
            <a:off x="218268" y="4278432"/>
            <a:ext cx="3730078" cy="85047"/>
          </a:xfrm>
          <a:prstGeom prst="rect">
            <a:avLst/>
          </a:prstGeom>
          <a:noFill/>
          <a:ln>
            <a:noFill/>
          </a:ln>
        </p:spPr>
      </p:pic>
      <p:pic>
        <p:nvPicPr>
          <p:cNvPr id="282" name="Google Shape;282;p48"/>
          <p:cNvPicPr preferRelativeResize="0"/>
          <p:nvPr/>
        </p:nvPicPr>
        <p:blipFill rotWithShape="1">
          <a:blip r:embed="rId4">
            <a:alphaModFix/>
          </a:blip>
          <a:srcRect/>
          <a:stretch/>
        </p:blipFill>
        <p:spPr>
          <a:xfrm>
            <a:off x="153628" y="5851850"/>
            <a:ext cx="2052247" cy="117313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05_Three Content Category_c">
  <p:cSld name="05_Three Content Category_c">
    <p:spTree>
      <p:nvGrpSpPr>
        <p:cNvPr id="1" name="Shape 283"/>
        <p:cNvGrpSpPr/>
        <p:nvPr/>
      </p:nvGrpSpPr>
      <p:grpSpPr>
        <a:xfrm>
          <a:off x="0" y="0"/>
          <a:ext cx="0" cy="0"/>
          <a:chOff x="0" y="0"/>
          <a:chExt cx="0" cy="0"/>
        </a:xfrm>
      </p:grpSpPr>
      <p:sp>
        <p:nvSpPr>
          <p:cNvPr id="284" name="Google Shape;284;p49"/>
          <p:cNvSpPr txBox="1">
            <a:spLocks noGrp="1"/>
          </p:cNvSpPr>
          <p:nvPr>
            <p:ph type="title"/>
          </p:nvPr>
        </p:nvSpPr>
        <p:spPr>
          <a:xfrm>
            <a:off x="138346" y="307910"/>
            <a:ext cx="4444163"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2"/>
              </a:buClr>
              <a:buSzPts val="3800"/>
              <a:buFont typeface="Libre Franklin"/>
              <a:buNone/>
              <a:defRPr sz="3800">
                <a:solidFill>
                  <a:schemeClr val="accent2"/>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5" name="Google Shape;285;p49"/>
          <p:cNvSpPr txBox="1">
            <a:spLocks noGrp="1"/>
          </p:cNvSpPr>
          <p:nvPr>
            <p:ph type="body" idx="1"/>
          </p:nvPr>
        </p:nvSpPr>
        <p:spPr>
          <a:xfrm>
            <a:off x="4756150" y="307911"/>
            <a:ext cx="4251216" cy="5620526"/>
          </a:xfrm>
          <a:prstGeom prst="rect">
            <a:avLst/>
          </a:prstGeom>
          <a:noFill/>
          <a:ln>
            <a:noFill/>
          </a:ln>
        </p:spPr>
        <p:txBody>
          <a:bodyPr spcFirstLastPara="1" wrap="square" lIns="91425" tIns="45700" rIns="91425" bIns="45700" anchor="t" anchorCtr="0">
            <a:normAutofit/>
          </a:bodyPr>
          <a:lstStyle>
            <a:lvl1pPr marL="457200" lvl="0"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1pPr>
            <a:lvl2pPr marL="914400" lvl="1"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2pPr>
            <a:lvl3pPr marL="1371600" lvl="2"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3pPr>
            <a:lvl4pPr marL="1828800" lvl="3"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5pPr>
            <a:lvl6pPr marL="2743200" lvl="5" indent="-355600" algn="l">
              <a:spcBef>
                <a:spcPts val="400"/>
              </a:spcBef>
              <a:spcAft>
                <a:spcPts val="0"/>
              </a:spcAft>
              <a:buClr>
                <a:schemeClr val="dk1"/>
              </a:buClr>
              <a:buSzPts val="20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6" name="Google Shape;286;p49"/>
          <p:cNvSpPr/>
          <p:nvPr/>
        </p:nvSpPr>
        <p:spPr>
          <a:xfrm>
            <a:off x="138347" y="1808231"/>
            <a:ext cx="45720" cy="12344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49"/>
          <p:cNvSpPr/>
          <p:nvPr/>
        </p:nvSpPr>
        <p:spPr>
          <a:xfrm>
            <a:off x="138469" y="3252354"/>
            <a:ext cx="45720" cy="12344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49"/>
          <p:cNvSpPr/>
          <p:nvPr/>
        </p:nvSpPr>
        <p:spPr>
          <a:xfrm>
            <a:off x="140449" y="4693996"/>
            <a:ext cx="45720" cy="123444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 name="Google Shape;289;p49"/>
          <p:cNvSpPr txBox="1">
            <a:spLocks noGrp="1"/>
          </p:cNvSpPr>
          <p:nvPr>
            <p:ph type="body" idx="2"/>
          </p:nvPr>
        </p:nvSpPr>
        <p:spPr>
          <a:xfrm>
            <a:off x="323850" y="1808231"/>
            <a:ext cx="4258660" cy="1234440"/>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Font typeface="Arial"/>
              <a:buChar char="•"/>
              <a:defRPr sz="2000" b="1">
                <a:solidFill>
                  <a:schemeClr val="dk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Arial"/>
              <a:buChar char="•"/>
              <a:defRPr sz="1800">
                <a:solidFill>
                  <a:schemeClr val="dk1"/>
                </a:solidFill>
                <a:latin typeface="Libre Franklin"/>
                <a:ea typeface="Libre Franklin"/>
                <a:cs typeface="Libre Franklin"/>
                <a:sym typeface="Libre Franklin"/>
              </a:defRPr>
            </a:lvl2pPr>
            <a:lvl3pPr marL="1371600" lvl="2" indent="-228600" algn="l">
              <a:spcBef>
                <a:spcPts val="480"/>
              </a:spcBef>
              <a:spcAft>
                <a:spcPts val="0"/>
              </a:spcAft>
              <a:buClr>
                <a:schemeClr val="dk1"/>
              </a:buClr>
              <a:buSzPts val="2400"/>
              <a:buNone/>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0" name="Google Shape;290;p49"/>
          <p:cNvSpPr txBox="1">
            <a:spLocks noGrp="1"/>
          </p:cNvSpPr>
          <p:nvPr>
            <p:ph type="body" idx="3"/>
          </p:nvPr>
        </p:nvSpPr>
        <p:spPr>
          <a:xfrm>
            <a:off x="323850" y="3252354"/>
            <a:ext cx="4258660" cy="1234440"/>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Font typeface="Arial"/>
              <a:buChar char="•"/>
              <a:defRPr sz="2000" b="1">
                <a:solidFill>
                  <a:schemeClr val="dk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Arial"/>
              <a:buChar char="•"/>
              <a:defRPr sz="1800">
                <a:solidFill>
                  <a:schemeClr val="dk1"/>
                </a:solidFill>
                <a:latin typeface="Libre Franklin"/>
                <a:ea typeface="Libre Franklin"/>
                <a:cs typeface="Libre Franklin"/>
                <a:sym typeface="Libre Franklin"/>
              </a:defRPr>
            </a:lvl2pPr>
            <a:lvl3pPr marL="1371600" lvl="2" indent="-228600" algn="l">
              <a:spcBef>
                <a:spcPts val="480"/>
              </a:spcBef>
              <a:spcAft>
                <a:spcPts val="0"/>
              </a:spcAft>
              <a:buClr>
                <a:schemeClr val="dk1"/>
              </a:buClr>
              <a:buSzPts val="2400"/>
              <a:buNone/>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1" name="Google Shape;291;p49"/>
          <p:cNvSpPr txBox="1">
            <a:spLocks noGrp="1"/>
          </p:cNvSpPr>
          <p:nvPr>
            <p:ph type="body" idx="4"/>
          </p:nvPr>
        </p:nvSpPr>
        <p:spPr>
          <a:xfrm>
            <a:off x="323850" y="4693996"/>
            <a:ext cx="4258660" cy="1234440"/>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Font typeface="Arial"/>
              <a:buChar char="•"/>
              <a:defRPr sz="2000" b="1">
                <a:solidFill>
                  <a:schemeClr val="dk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Arial"/>
              <a:buChar char="•"/>
              <a:defRPr sz="1800">
                <a:solidFill>
                  <a:schemeClr val="dk1"/>
                </a:solidFill>
                <a:latin typeface="Libre Franklin"/>
                <a:ea typeface="Libre Franklin"/>
                <a:cs typeface="Libre Franklin"/>
                <a:sym typeface="Libre Franklin"/>
              </a:defRPr>
            </a:lvl2pPr>
            <a:lvl3pPr marL="1371600" lvl="2" indent="-228600" algn="l">
              <a:spcBef>
                <a:spcPts val="480"/>
              </a:spcBef>
              <a:spcAft>
                <a:spcPts val="0"/>
              </a:spcAft>
              <a:buClr>
                <a:schemeClr val="dk1"/>
              </a:buClr>
              <a:buSzPts val="2400"/>
              <a:buNone/>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2" name="Google Shape;292;p49"/>
          <p:cNvSpPr/>
          <p:nvPr/>
        </p:nvSpPr>
        <p:spPr>
          <a:xfrm>
            <a:off x="0" y="5970230"/>
            <a:ext cx="9144000" cy="8877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3" name="Google Shape;293;p49" descr="ConnectWithUs_BlueGrey.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294" name="Google Shape;294;p49" descr="ThinShearedLines_BlueRedYellow.png"/>
          <p:cNvPicPr preferRelativeResize="0"/>
          <p:nvPr/>
        </p:nvPicPr>
        <p:blipFill rotWithShape="1">
          <a:blip r:embed="rId3">
            <a:alphaModFix/>
          </a:blip>
          <a:srcRect/>
          <a:stretch/>
        </p:blipFill>
        <p:spPr>
          <a:xfrm>
            <a:off x="0" y="203200"/>
            <a:ext cx="9144000" cy="79248"/>
          </a:xfrm>
          <a:prstGeom prst="rect">
            <a:avLst/>
          </a:prstGeom>
          <a:noFill/>
          <a:ln>
            <a:noFill/>
          </a:ln>
        </p:spPr>
      </p:pic>
      <p:pic>
        <p:nvPicPr>
          <p:cNvPr id="295" name="Google Shape;295;p49"/>
          <p:cNvPicPr preferRelativeResize="0"/>
          <p:nvPr/>
        </p:nvPicPr>
        <p:blipFill rotWithShape="1">
          <a:blip r:embed="rId4">
            <a:alphaModFix/>
          </a:blip>
          <a:srcRect/>
          <a:stretch/>
        </p:blipFill>
        <p:spPr>
          <a:xfrm>
            <a:off x="153628" y="5851850"/>
            <a:ext cx="2052247" cy="117313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2_Double Content_a">
  <p:cSld name="12_Double Content_a">
    <p:spTree>
      <p:nvGrpSpPr>
        <p:cNvPr id="1" name="Shape 32"/>
        <p:cNvGrpSpPr/>
        <p:nvPr/>
      </p:nvGrpSpPr>
      <p:grpSpPr>
        <a:xfrm>
          <a:off x="0" y="0"/>
          <a:ext cx="0" cy="0"/>
          <a:chOff x="0" y="0"/>
          <a:chExt cx="0" cy="0"/>
        </a:xfrm>
      </p:grpSpPr>
      <p:sp>
        <p:nvSpPr>
          <p:cNvPr id="33" name="Google Shape;33;p23"/>
          <p:cNvSpPr/>
          <p:nvPr/>
        </p:nvSpPr>
        <p:spPr>
          <a:xfrm>
            <a:off x="0" y="5970230"/>
            <a:ext cx="9144000" cy="887770"/>
          </a:xfrm>
          <a:prstGeom prst="rect">
            <a:avLst/>
          </a:prstGeom>
          <a:solidFill>
            <a:srgbClr val="002D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 name="Google Shape;34;p23" descr="ConnectWithUs_YellowWhite.png"/>
          <p:cNvPicPr preferRelativeResize="0"/>
          <p:nvPr/>
        </p:nvPicPr>
        <p:blipFill rotWithShape="1">
          <a:blip r:embed="rId2">
            <a:alphaModFix/>
          </a:blip>
          <a:srcRect/>
          <a:stretch/>
        </p:blipFill>
        <p:spPr>
          <a:xfrm>
            <a:off x="4756150" y="6343650"/>
            <a:ext cx="4029456" cy="219456"/>
          </a:xfrm>
          <a:prstGeom prst="rect">
            <a:avLst/>
          </a:prstGeom>
          <a:noFill/>
          <a:ln>
            <a:noFill/>
          </a:ln>
        </p:spPr>
      </p:pic>
      <p:sp>
        <p:nvSpPr>
          <p:cNvPr id="35" name="Google Shape;35;p23"/>
          <p:cNvSpPr txBox="1">
            <a:spLocks noGrp="1"/>
          </p:cNvSpPr>
          <p:nvPr>
            <p:ph type="title"/>
          </p:nvPr>
        </p:nvSpPr>
        <p:spPr>
          <a:xfrm>
            <a:off x="1143000" y="344718"/>
            <a:ext cx="6858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5"/>
              </a:buClr>
              <a:buSzPts val="3800"/>
              <a:buFont typeface="Libre Franklin"/>
              <a:buNone/>
              <a:defRPr sz="3800">
                <a:solidFill>
                  <a:schemeClr val="accent5"/>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3"/>
          <p:cNvSpPr txBox="1">
            <a:spLocks noGrp="1"/>
          </p:cNvSpPr>
          <p:nvPr>
            <p:ph type="body" idx="1"/>
          </p:nvPr>
        </p:nvSpPr>
        <p:spPr>
          <a:xfrm>
            <a:off x="1137966" y="1729427"/>
            <a:ext cx="3223828" cy="3801383"/>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1pPr>
            <a:lvl2pPr marL="914400" lvl="1"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2pPr>
            <a:lvl3pPr marL="1371600" lvl="2"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3pPr>
            <a:lvl4pPr marL="1828800" lvl="3"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23"/>
          <p:cNvSpPr txBox="1">
            <a:spLocks noGrp="1"/>
          </p:cNvSpPr>
          <p:nvPr>
            <p:ph type="body" idx="2"/>
          </p:nvPr>
        </p:nvSpPr>
        <p:spPr>
          <a:xfrm>
            <a:off x="4790090" y="1724764"/>
            <a:ext cx="3210910" cy="3801384"/>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1pPr>
            <a:lvl2pPr marL="914400" lvl="1"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2pPr>
            <a:lvl3pPr marL="1371600" lvl="2"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3pPr>
            <a:lvl4pPr marL="1828800" lvl="3"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8" name="Google Shape;38;p23" descr="ThinShearedLines_BlueRedYellow.png"/>
          <p:cNvPicPr preferRelativeResize="0"/>
          <p:nvPr/>
        </p:nvPicPr>
        <p:blipFill rotWithShape="1">
          <a:blip r:embed="rId3">
            <a:alphaModFix/>
          </a:blip>
          <a:srcRect/>
          <a:stretch/>
        </p:blipFill>
        <p:spPr>
          <a:xfrm>
            <a:off x="0" y="203200"/>
            <a:ext cx="9144000" cy="79248"/>
          </a:xfrm>
          <a:prstGeom prst="rect">
            <a:avLst/>
          </a:prstGeom>
          <a:noFill/>
          <a:ln>
            <a:noFill/>
          </a:ln>
        </p:spPr>
      </p:pic>
      <p:pic>
        <p:nvPicPr>
          <p:cNvPr id="39" name="Google Shape;39;p23"/>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06_Five Content Category_c">
  <p:cSld name="06_Five Content Category_c">
    <p:spTree>
      <p:nvGrpSpPr>
        <p:cNvPr id="1" name="Shape 296"/>
        <p:cNvGrpSpPr/>
        <p:nvPr/>
      </p:nvGrpSpPr>
      <p:grpSpPr>
        <a:xfrm>
          <a:off x="0" y="0"/>
          <a:ext cx="0" cy="0"/>
          <a:chOff x="0" y="0"/>
          <a:chExt cx="0" cy="0"/>
        </a:xfrm>
      </p:grpSpPr>
      <p:sp>
        <p:nvSpPr>
          <p:cNvPr id="297" name="Google Shape;297;p50"/>
          <p:cNvSpPr txBox="1">
            <a:spLocks noGrp="1"/>
          </p:cNvSpPr>
          <p:nvPr>
            <p:ph type="title"/>
          </p:nvPr>
        </p:nvSpPr>
        <p:spPr>
          <a:xfrm>
            <a:off x="139656" y="307910"/>
            <a:ext cx="4442854"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2"/>
              </a:buClr>
              <a:buSzPts val="3800"/>
              <a:buFont typeface="Libre Franklin"/>
              <a:buNone/>
              <a:defRPr sz="3800">
                <a:solidFill>
                  <a:schemeClr val="accent2"/>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p50"/>
          <p:cNvSpPr txBox="1">
            <a:spLocks noGrp="1"/>
          </p:cNvSpPr>
          <p:nvPr>
            <p:ph type="body" idx="1"/>
          </p:nvPr>
        </p:nvSpPr>
        <p:spPr>
          <a:xfrm>
            <a:off x="4756150" y="307911"/>
            <a:ext cx="4251216" cy="5620526"/>
          </a:xfrm>
          <a:prstGeom prst="rect">
            <a:avLst/>
          </a:prstGeom>
          <a:noFill/>
          <a:ln>
            <a:noFill/>
          </a:ln>
        </p:spPr>
        <p:txBody>
          <a:bodyPr spcFirstLastPara="1" wrap="square" lIns="91425" tIns="45700" rIns="91425" bIns="45700" anchor="t" anchorCtr="0">
            <a:normAutofit/>
          </a:bodyPr>
          <a:lstStyle>
            <a:lvl1pPr marL="457200" lvl="0"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1pPr>
            <a:lvl2pPr marL="914400" lvl="1"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2pPr>
            <a:lvl3pPr marL="1371600" lvl="2"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3pPr>
            <a:lvl4pPr marL="1828800" lvl="3" indent="-355600" algn="l">
              <a:spcBef>
                <a:spcPts val="0"/>
              </a:spcBef>
              <a:spcAft>
                <a:spcPts val="0"/>
              </a:spcAft>
              <a:buClr>
                <a:schemeClr val="dk1"/>
              </a:buClr>
              <a:buSzPts val="2000"/>
              <a:buFont typeface="Arial"/>
              <a:buChar char="•"/>
              <a:defRPr sz="20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sz="1800">
                <a:latin typeface="Libre Franklin"/>
                <a:ea typeface="Libre Franklin"/>
                <a:cs typeface="Libre Franklin"/>
                <a:sym typeface="Libre Franklin"/>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9" name="Google Shape;299;p50"/>
          <p:cNvSpPr txBox="1">
            <a:spLocks noGrp="1"/>
          </p:cNvSpPr>
          <p:nvPr>
            <p:ph type="body" idx="2"/>
          </p:nvPr>
        </p:nvSpPr>
        <p:spPr>
          <a:xfrm>
            <a:off x="570190" y="2024586"/>
            <a:ext cx="4012322"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sz="1800" b="0">
                <a:latin typeface="Libre Franklin"/>
                <a:ea typeface="Libre Franklin"/>
                <a:cs typeface="Libre Franklin"/>
                <a:sym typeface="Libre Franklin"/>
              </a:defRPr>
            </a:lvl1pPr>
            <a:lvl2pPr marL="914400" lvl="1" indent="-317500" algn="l">
              <a:spcBef>
                <a:spcPts val="280"/>
              </a:spcBef>
              <a:spcAft>
                <a:spcPts val="0"/>
              </a:spcAft>
              <a:buClr>
                <a:schemeClr val="dk1"/>
              </a:buClr>
              <a:buSzPts val="1400"/>
              <a:buFont typeface="Arial"/>
              <a:buChar char="•"/>
              <a:defRPr sz="14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0" name="Google Shape;300;p50"/>
          <p:cNvSpPr/>
          <p:nvPr/>
        </p:nvSpPr>
        <p:spPr>
          <a:xfrm>
            <a:off x="139656" y="2024586"/>
            <a:ext cx="45719" cy="685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50"/>
          <p:cNvSpPr txBox="1">
            <a:spLocks noGrp="1"/>
          </p:cNvSpPr>
          <p:nvPr>
            <p:ph type="body" idx="3"/>
          </p:nvPr>
        </p:nvSpPr>
        <p:spPr>
          <a:xfrm>
            <a:off x="562708" y="2982644"/>
            <a:ext cx="4019804"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sz="1800" b="0">
                <a:latin typeface="Libre Franklin"/>
                <a:ea typeface="Libre Franklin"/>
                <a:cs typeface="Libre Franklin"/>
                <a:sym typeface="Libre Franklin"/>
              </a:defRPr>
            </a:lvl1pPr>
            <a:lvl2pPr marL="914400" lvl="1" indent="-317500" algn="l">
              <a:spcBef>
                <a:spcPts val="280"/>
              </a:spcBef>
              <a:spcAft>
                <a:spcPts val="0"/>
              </a:spcAft>
              <a:buClr>
                <a:schemeClr val="dk1"/>
              </a:buClr>
              <a:buSzPts val="1400"/>
              <a:buFont typeface="Arial"/>
              <a:buChar char="•"/>
              <a:defRPr sz="14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2" name="Google Shape;302;p50"/>
          <p:cNvSpPr/>
          <p:nvPr/>
        </p:nvSpPr>
        <p:spPr>
          <a:xfrm>
            <a:off x="132174" y="2982644"/>
            <a:ext cx="45719" cy="685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50"/>
          <p:cNvSpPr txBox="1">
            <a:spLocks noGrp="1"/>
          </p:cNvSpPr>
          <p:nvPr>
            <p:ph type="body" idx="4"/>
          </p:nvPr>
        </p:nvSpPr>
        <p:spPr>
          <a:xfrm>
            <a:off x="562708" y="3936627"/>
            <a:ext cx="4019804"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sz="1800" b="0">
                <a:latin typeface="Libre Franklin"/>
                <a:ea typeface="Libre Franklin"/>
                <a:cs typeface="Libre Franklin"/>
                <a:sym typeface="Libre Franklin"/>
              </a:defRPr>
            </a:lvl1pPr>
            <a:lvl2pPr marL="914400" lvl="1" indent="-317500" algn="l">
              <a:spcBef>
                <a:spcPts val="280"/>
              </a:spcBef>
              <a:spcAft>
                <a:spcPts val="0"/>
              </a:spcAft>
              <a:buClr>
                <a:schemeClr val="dk1"/>
              </a:buClr>
              <a:buSzPts val="1400"/>
              <a:buFont typeface="Arial"/>
              <a:buChar char="•"/>
              <a:defRPr sz="14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4" name="Google Shape;304;p50"/>
          <p:cNvSpPr/>
          <p:nvPr/>
        </p:nvSpPr>
        <p:spPr>
          <a:xfrm>
            <a:off x="132174" y="3936627"/>
            <a:ext cx="45719" cy="685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Google Shape;305;p50"/>
          <p:cNvSpPr txBox="1">
            <a:spLocks noGrp="1"/>
          </p:cNvSpPr>
          <p:nvPr>
            <p:ph type="body" idx="5"/>
          </p:nvPr>
        </p:nvSpPr>
        <p:spPr>
          <a:xfrm>
            <a:off x="562708" y="4896124"/>
            <a:ext cx="4019804"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sz="1800" b="0">
                <a:latin typeface="Libre Franklin"/>
                <a:ea typeface="Libre Franklin"/>
                <a:cs typeface="Libre Franklin"/>
                <a:sym typeface="Libre Franklin"/>
              </a:defRPr>
            </a:lvl1pPr>
            <a:lvl2pPr marL="914400" lvl="1" indent="-317500" algn="l">
              <a:spcBef>
                <a:spcPts val="280"/>
              </a:spcBef>
              <a:spcAft>
                <a:spcPts val="0"/>
              </a:spcAft>
              <a:buClr>
                <a:schemeClr val="dk1"/>
              </a:buClr>
              <a:buSzPts val="1400"/>
              <a:buFont typeface="Arial"/>
              <a:buChar char="•"/>
              <a:defRPr sz="14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6" name="Google Shape;306;p50"/>
          <p:cNvSpPr/>
          <p:nvPr/>
        </p:nvSpPr>
        <p:spPr>
          <a:xfrm>
            <a:off x="132174" y="4896124"/>
            <a:ext cx="45719" cy="685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50"/>
          <p:cNvSpPr/>
          <p:nvPr/>
        </p:nvSpPr>
        <p:spPr>
          <a:xfrm>
            <a:off x="0" y="5970230"/>
            <a:ext cx="9144000" cy="8877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8" name="Google Shape;308;p50" descr="ConnectWithUs_BlueGrey.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309" name="Google Shape;309;p50" descr="ThinShearedLines_BlueRedYellow.png"/>
          <p:cNvPicPr preferRelativeResize="0"/>
          <p:nvPr/>
        </p:nvPicPr>
        <p:blipFill rotWithShape="1">
          <a:blip r:embed="rId3">
            <a:alphaModFix/>
          </a:blip>
          <a:srcRect/>
          <a:stretch/>
        </p:blipFill>
        <p:spPr>
          <a:xfrm>
            <a:off x="0" y="203200"/>
            <a:ext cx="9144000" cy="79248"/>
          </a:xfrm>
          <a:prstGeom prst="rect">
            <a:avLst/>
          </a:prstGeom>
          <a:noFill/>
          <a:ln>
            <a:noFill/>
          </a:ln>
        </p:spPr>
      </p:pic>
      <p:pic>
        <p:nvPicPr>
          <p:cNvPr id="310" name="Google Shape;310;p50"/>
          <p:cNvPicPr preferRelativeResize="0"/>
          <p:nvPr/>
        </p:nvPicPr>
        <p:blipFill rotWithShape="1">
          <a:blip r:embed="rId4">
            <a:alphaModFix/>
          </a:blip>
          <a:srcRect/>
          <a:stretch/>
        </p:blipFill>
        <p:spPr>
          <a:xfrm>
            <a:off x="153628" y="5851850"/>
            <a:ext cx="2052247" cy="117313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07_Multi Content_c">
  <p:cSld name="07_Multi Content_c">
    <p:spTree>
      <p:nvGrpSpPr>
        <p:cNvPr id="1" name="Shape 311"/>
        <p:cNvGrpSpPr/>
        <p:nvPr/>
      </p:nvGrpSpPr>
      <p:grpSpPr>
        <a:xfrm>
          <a:off x="0" y="0"/>
          <a:ext cx="0" cy="0"/>
          <a:chOff x="0" y="0"/>
          <a:chExt cx="0" cy="0"/>
        </a:xfrm>
      </p:grpSpPr>
      <p:sp>
        <p:nvSpPr>
          <p:cNvPr id="312" name="Google Shape;312;p51"/>
          <p:cNvSpPr txBox="1">
            <a:spLocks noGrp="1"/>
          </p:cNvSpPr>
          <p:nvPr>
            <p:ph type="title"/>
          </p:nvPr>
        </p:nvSpPr>
        <p:spPr>
          <a:xfrm>
            <a:off x="84084" y="307910"/>
            <a:ext cx="4498426"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2"/>
              </a:buClr>
              <a:buSzPts val="3800"/>
              <a:buFont typeface="Libre Franklin"/>
              <a:buNone/>
              <a:defRPr sz="3800">
                <a:solidFill>
                  <a:schemeClr val="accent2"/>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3" name="Google Shape;313;p51"/>
          <p:cNvSpPr txBox="1">
            <a:spLocks noGrp="1"/>
          </p:cNvSpPr>
          <p:nvPr>
            <p:ph type="body" idx="1"/>
          </p:nvPr>
        </p:nvSpPr>
        <p:spPr>
          <a:xfrm>
            <a:off x="4756150" y="307911"/>
            <a:ext cx="4251216" cy="3549386"/>
          </a:xfrm>
          <a:prstGeom prst="rect">
            <a:avLst/>
          </a:prstGeom>
          <a:noFill/>
          <a:ln>
            <a:noFill/>
          </a:ln>
        </p:spPr>
        <p:txBody>
          <a:bodyPr spcFirstLastPara="1" wrap="square" lIns="91425" tIns="45700" rIns="91425" bIns="45700" anchor="t" anchorCtr="0">
            <a:normAutofit/>
          </a:bodyPr>
          <a:lstStyle>
            <a:lvl1pPr marL="457200" lvl="0" indent="-381000" algn="l">
              <a:spcBef>
                <a:spcPts val="0"/>
              </a:spcBef>
              <a:spcAft>
                <a:spcPts val="0"/>
              </a:spcAft>
              <a:buClr>
                <a:schemeClr val="dk1"/>
              </a:buClr>
              <a:buSzPts val="2400"/>
              <a:buFont typeface="Arial"/>
              <a:buChar char="•"/>
              <a:defRPr sz="2400">
                <a:solidFill>
                  <a:schemeClr val="dk1"/>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368300" algn="l">
              <a:spcBef>
                <a:spcPts val="0"/>
              </a:spcBef>
              <a:spcAft>
                <a:spcPts val="0"/>
              </a:spcAft>
              <a:buClr>
                <a:schemeClr val="dk1"/>
              </a:buClr>
              <a:buSzPts val="2200"/>
              <a:buFont typeface="Courier New"/>
              <a:buChar char="o"/>
              <a:defRPr sz="22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55600" algn="l">
              <a:spcBef>
                <a:spcPts val="400"/>
              </a:spcBef>
              <a:spcAft>
                <a:spcPts val="0"/>
              </a:spcAft>
              <a:buClr>
                <a:schemeClr val="dk1"/>
              </a:buClr>
              <a:buSzPts val="2000"/>
              <a:buChar char="•"/>
              <a:defRPr>
                <a:solidFill>
                  <a:schemeClr val="dk1"/>
                </a:solidFill>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4" name="Google Shape;314;p51"/>
          <p:cNvSpPr>
            <a:spLocks noGrp="1"/>
          </p:cNvSpPr>
          <p:nvPr>
            <p:ph type="pic" idx="2"/>
          </p:nvPr>
        </p:nvSpPr>
        <p:spPr>
          <a:xfrm>
            <a:off x="4756152" y="3972914"/>
            <a:ext cx="4251325" cy="1923065"/>
          </a:xfrm>
          <a:prstGeom prst="rect">
            <a:avLst/>
          </a:prstGeom>
          <a:noFill/>
          <a:ln>
            <a:noFill/>
          </a:ln>
        </p:spPr>
      </p:sp>
      <p:sp>
        <p:nvSpPr>
          <p:cNvPr id="315" name="Google Shape;315;p51"/>
          <p:cNvSpPr txBox="1">
            <a:spLocks noGrp="1"/>
          </p:cNvSpPr>
          <p:nvPr>
            <p:ph type="body" idx="3"/>
          </p:nvPr>
        </p:nvSpPr>
        <p:spPr>
          <a:xfrm>
            <a:off x="84085" y="2511425"/>
            <a:ext cx="4499030" cy="338455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Libre Franklin"/>
                <a:ea typeface="Libre Franklin"/>
                <a:cs typeface="Libre Franklin"/>
                <a:sym typeface="Libre Franklin"/>
              </a:defRPr>
            </a:lvl1pPr>
            <a:lvl2pPr marL="914400" lvl="1" indent="-355600" algn="l">
              <a:spcBef>
                <a:spcPts val="400"/>
              </a:spcBef>
              <a:spcAft>
                <a:spcPts val="0"/>
              </a:spcAft>
              <a:buClr>
                <a:schemeClr val="dk1"/>
              </a:buClr>
              <a:buSzPts val="2000"/>
              <a:buFont typeface="Courier New"/>
              <a:buChar char="o"/>
              <a:defRPr sz="20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sz="1800">
                <a:latin typeface="Libre Franklin"/>
                <a:ea typeface="Libre Franklin"/>
                <a:cs typeface="Libre Franklin"/>
                <a:sym typeface="Libre Franklin"/>
              </a:defRPr>
            </a:lvl3pPr>
            <a:lvl4pPr marL="1828800" lvl="3" indent="-342900" algn="l">
              <a:spcBef>
                <a:spcPts val="360"/>
              </a:spcBef>
              <a:spcAft>
                <a:spcPts val="0"/>
              </a:spcAft>
              <a:buClr>
                <a:schemeClr val="dk1"/>
              </a:buClr>
              <a:buSzPts val="1800"/>
              <a:buFont typeface="Arial"/>
              <a:buChar char="•"/>
              <a:defRPr sz="1800">
                <a:latin typeface="Libre Franklin"/>
                <a:ea typeface="Libre Franklin"/>
                <a:cs typeface="Libre Franklin"/>
                <a:sym typeface="Libre Franklin"/>
              </a:defRPr>
            </a:lvl4pPr>
            <a:lvl5pPr marL="2286000" lvl="4" indent="-342900" algn="l">
              <a:spcBef>
                <a:spcPts val="360"/>
              </a:spcBef>
              <a:spcAft>
                <a:spcPts val="0"/>
              </a:spcAft>
              <a:buClr>
                <a:schemeClr val="dk1"/>
              </a:buClr>
              <a:buSzPts val="1800"/>
              <a:buFont typeface="Arial"/>
              <a:buChar char="•"/>
              <a:defRPr sz="1800">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6" name="Google Shape;316;p51"/>
          <p:cNvSpPr/>
          <p:nvPr/>
        </p:nvSpPr>
        <p:spPr>
          <a:xfrm>
            <a:off x="0" y="5970230"/>
            <a:ext cx="9144000" cy="8877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7" name="Google Shape;317;p51" descr="ConnectWithUs_BlueGrey.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318" name="Google Shape;318;p51" descr="ThinShearedLines_BlueRedYellow.png"/>
          <p:cNvPicPr preferRelativeResize="0"/>
          <p:nvPr/>
        </p:nvPicPr>
        <p:blipFill rotWithShape="1">
          <a:blip r:embed="rId3">
            <a:alphaModFix/>
          </a:blip>
          <a:srcRect/>
          <a:stretch/>
        </p:blipFill>
        <p:spPr>
          <a:xfrm>
            <a:off x="73573" y="1605967"/>
            <a:ext cx="4509542" cy="82191"/>
          </a:xfrm>
          <a:prstGeom prst="rect">
            <a:avLst/>
          </a:prstGeom>
          <a:noFill/>
          <a:ln>
            <a:noFill/>
          </a:ln>
        </p:spPr>
      </p:pic>
      <p:pic>
        <p:nvPicPr>
          <p:cNvPr id="319" name="Google Shape;319;p51"/>
          <p:cNvPicPr preferRelativeResize="0"/>
          <p:nvPr/>
        </p:nvPicPr>
        <p:blipFill rotWithShape="1">
          <a:blip r:embed="rId4">
            <a:alphaModFix/>
          </a:blip>
          <a:srcRect/>
          <a:stretch/>
        </p:blipFill>
        <p:spPr>
          <a:xfrm>
            <a:off x="153628" y="5851850"/>
            <a:ext cx="2052247" cy="117313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08_Three Boxed Content_c">
  <p:cSld name="08_Three Boxed Content_c">
    <p:spTree>
      <p:nvGrpSpPr>
        <p:cNvPr id="1" name="Shape 320"/>
        <p:cNvGrpSpPr/>
        <p:nvPr/>
      </p:nvGrpSpPr>
      <p:grpSpPr>
        <a:xfrm>
          <a:off x="0" y="0"/>
          <a:ext cx="0" cy="0"/>
          <a:chOff x="0" y="0"/>
          <a:chExt cx="0" cy="0"/>
        </a:xfrm>
      </p:grpSpPr>
      <p:sp>
        <p:nvSpPr>
          <p:cNvPr id="321" name="Google Shape;321;p52"/>
          <p:cNvSpPr/>
          <p:nvPr/>
        </p:nvSpPr>
        <p:spPr>
          <a:xfrm>
            <a:off x="0" y="5970230"/>
            <a:ext cx="9144000" cy="8877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2" name="Google Shape;322;p52" descr="ConnectWithUs_BlueGrey.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323" name="Google Shape;323;p52"/>
          <p:cNvPicPr preferRelativeResize="0"/>
          <p:nvPr/>
        </p:nvPicPr>
        <p:blipFill rotWithShape="1">
          <a:blip r:embed="rId3">
            <a:alphaModFix/>
          </a:blip>
          <a:srcRect/>
          <a:stretch/>
        </p:blipFill>
        <p:spPr>
          <a:xfrm>
            <a:off x="0" y="4"/>
            <a:ext cx="9144000" cy="1746107"/>
          </a:xfrm>
          <a:prstGeom prst="rect">
            <a:avLst/>
          </a:prstGeom>
          <a:noFill/>
          <a:ln>
            <a:noFill/>
          </a:ln>
        </p:spPr>
      </p:pic>
      <p:sp>
        <p:nvSpPr>
          <p:cNvPr id="324" name="Google Shape;324;p52"/>
          <p:cNvSpPr txBox="1">
            <a:spLocks noGrp="1"/>
          </p:cNvSpPr>
          <p:nvPr>
            <p:ph type="body" idx="1"/>
          </p:nvPr>
        </p:nvSpPr>
        <p:spPr>
          <a:xfrm>
            <a:off x="124157" y="2481210"/>
            <a:ext cx="2743200" cy="3373052"/>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Courier New"/>
              <a:buChar char="o"/>
              <a:defRPr sz="1800">
                <a:latin typeface="Libre Franklin"/>
                <a:ea typeface="Libre Franklin"/>
                <a:cs typeface="Libre Franklin"/>
                <a:sym typeface="Libre Franklin"/>
              </a:defRPr>
            </a:lvl2pPr>
            <a:lvl3pPr marL="1371600" lvl="2" indent="-330200" algn="l">
              <a:spcBef>
                <a:spcPts val="320"/>
              </a:spcBef>
              <a:spcAft>
                <a:spcPts val="0"/>
              </a:spcAft>
              <a:buClr>
                <a:schemeClr val="dk1"/>
              </a:buClr>
              <a:buSzPts val="1600"/>
              <a:buFont typeface="Courier New"/>
              <a:buChar char="o"/>
              <a:defRPr sz="1600">
                <a:latin typeface="Libre Franklin"/>
                <a:ea typeface="Libre Franklin"/>
                <a:cs typeface="Libre Franklin"/>
                <a:sym typeface="Libre Franklin"/>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5" name="Google Shape;325;p52"/>
          <p:cNvSpPr txBox="1">
            <a:spLocks noGrp="1"/>
          </p:cNvSpPr>
          <p:nvPr>
            <p:ph type="body" idx="2"/>
          </p:nvPr>
        </p:nvSpPr>
        <p:spPr>
          <a:xfrm>
            <a:off x="3224541" y="2481210"/>
            <a:ext cx="2743200" cy="3373052"/>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Courier New"/>
              <a:buChar char="o"/>
              <a:defRPr sz="1800">
                <a:latin typeface="Libre Franklin"/>
                <a:ea typeface="Libre Franklin"/>
                <a:cs typeface="Libre Franklin"/>
                <a:sym typeface="Libre Franklin"/>
              </a:defRPr>
            </a:lvl2pPr>
            <a:lvl3pPr marL="1371600" lvl="2" indent="-330200" algn="l">
              <a:spcBef>
                <a:spcPts val="320"/>
              </a:spcBef>
              <a:spcAft>
                <a:spcPts val="0"/>
              </a:spcAft>
              <a:buClr>
                <a:schemeClr val="dk1"/>
              </a:buClr>
              <a:buSzPts val="1600"/>
              <a:buFont typeface="Courier New"/>
              <a:buChar char="o"/>
              <a:defRPr sz="1600">
                <a:latin typeface="Libre Franklin"/>
                <a:ea typeface="Libre Franklin"/>
                <a:cs typeface="Libre Franklin"/>
                <a:sym typeface="Libre Franklin"/>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6" name="Google Shape;326;p52"/>
          <p:cNvSpPr txBox="1">
            <a:spLocks noGrp="1"/>
          </p:cNvSpPr>
          <p:nvPr>
            <p:ph type="body" idx="3"/>
          </p:nvPr>
        </p:nvSpPr>
        <p:spPr>
          <a:xfrm>
            <a:off x="6288854" y="2481210"/>
            <a:ext cx="2743200" cy="3373052"/>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Courier New"/>
              <a:buChar char="o"/>
              <a:defRPr sz="1800">
                <a:latin typeface="Libre Franklin"/>
                <a:ea typeface="Libre Franklin"/>
                <a:cs typeface="Libre Franklin"/>
                <a:sym typeface="Libre Franklin"/>
              </a:defRPr>
            </a:lvl2pPr>
            <a:lvl3pPr marL="1371600" lvl="2" indent="-330200" algn="l">
              <a:spcBef>
                <a:spcPts val="320"/>
              </a:spcBef>
              <a:spcAft>
                <a:spcPts val="0"/>
              </a:spcAft>
              <a:buClr>
                <a:schemeClr val="dk1"/>
              </a:buClr>
              <a:buSzPts val="1600"/>
              <a:buFont typeface="Courier New"/>
              <a:buChar char="o"/>
              <a:defRPr sz="1600">
                <a:latin typeface="Libre Franklin"/>
                <a:ea typeface="Libre Franklin"/>
                <a:cs typeface="Libre Franklin"/>
                <a:sym typeface="Libre Franklin"/>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7" name="Google Shape;327;p52"/>
          <p:cNvSpPr txBox="1">
            <a:spLocks noGrp="1"/>
          </p:cNvSpPr>
          <p:nvPr>
            <p:ph type="body" idx="4"/>
          </p:nvPr>
        </p:nvSpPr>
        <p:spPr>
          <a:xfrm>
            <a:off x="347995" y="1913680"/>
            <a:ext cx="2295525" cy="504825"/>
          </a:xfrm>
          <a:prstGeom prst="rect">
            <a:avLst/>
          </a:prstGeom>
          <a:solidFill>
            <a:schemeClr val="accent1"/>
          </a:solidFill>
          <a:ln>
            <a:noFill/>
          </a:ln>
        </p:spPr>
        <p:txBody>
          <a:bodyPr spcFirstLastPara="1" wrap="square" lIns="91425" tIns="45700" rIns="91425" bIns="45700" anchor="t" anchorCtr="0">
            <a:noAutofit/>
          </a:bodyPr>
          <a:lstStyle>
            <a:lvl1pPr marL="457200" lvl="0" indent="-228600" algn="ctr">
              <a:spcBef>
                <a:spcPts val="400"/>
              </a:spcBef>
              <a:spcAft>
                <a:spcPts val="0"/>
              </a:spcAft>
              <a:buClr>
                <a:schemeClr val="lt1"/>
              </a:buClr>
              <a:buSzPts val="2000"/>
              <a:buNone/>
              <a:defRPr sz="2000" b="1">
                <a:solidFill>
                  <a:schemeClr val="lt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8" name="Google Shape;328;p52"/>
          <p:cNvSpPr txBox="1">
            <a:spLocks noGrp="1"/>
          </p:cNvSpPr>
          <p:nvPr>
            <p:ph type="body" idx="5"/>
          </p:nvPr>
        </p:nvSpPr>
        <p:spPr>
          <a:xfrm>
            <a:off x="3448379" y="1913350"/>
            <a:ext cx="2295525" cy="504825"/>
          </a:xfrm>
          <a:prstGeom prst="rect">
            <a:avLst/>
          </a:prstGeom>
          <a:solidFill>
            <a:schemeClr val="accent2"/>
          </a:solidFill>
          <a:ln>
            <a:noFill/>
          </a:ln>
        </p:spPr>
        <p:txBody>
          <a:bodyPr spcFirstLastPara="1" wrap="square" lIns="91425" tIns="45700" rIns="91425" bIns="45700" anchor="t" anchorCtr="0">
            <a:noAutofit/>
          </a:bodyPr>
          <a:lstStyle>
            <a:lvl1pPr marL="457200" lvl="0" indent="-228600" algn="ctr">
              <a:spcBef>
                <a:spcPts val="400"/>
              </a:spcBef>
              <a:spcAft>
                <a:spcPts val="0"/>
              </a:spcAft>
              <a:buClr>
                <a:schemeClr val="lt1"/>
              </a:buClr>
              <a:buSzPts val="2000"/>
              <a:buNone/>
              <a:defRPr sz="2000" b="1">
                <a:solidFill>
                  <a:schemeClr val="lt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9" name="Google Shape;329;p52"/>
          <p:cNvSpPr txBox="1">
            <a:spLocks noGrp="1"/>
          </p:cNvSpPr>
          <p:nvPr>
            <p:ph type="body" idx="6"/>
          </p:nvPr>
        </p:nvSpPr>
        <p:spPr>
          <a:xfrm>
            <a:off x="6512693" y="1913349"/>
            <a:ext cx="2295525" cy="504825"/>
          </a:xfrm>
          <a:prstGeom prst="rect">
            <a:avLst/>
          </a:prstGeom>
          <a:solidFill>
            <a:schemeClr val="accent4"/>
          </a:solidFill>
          <a:ln>
            <a:noFill/>
          </a:ln>
        </p:spPr>
        <p:txBody>
          <a:bodyPr spcFirstLastPara="1" wrap="square" lIns="91425" tIns="45700" rIns="91425" bIns="45700" anchor="t" anchorCtr="0">
            <a:noAutofit/>
          </a:bodyPr>
          <a:lstStyle>
            <a:lvl1pPr marL="457200" lvl="0" indent="-228600" algn="ctr">
              <a:spcBef>
                <a:spcPts val="400"/>
              </a:spcBef>
              <a:spcAft>
                <a:spcPts val="0"/>
              </a:spcAft>
              <a:buClr>
                <a:schemeClr val="lt1"/>
              </a:buClr>
              <a:buSzPts val="2000"/>
              <a:buNone/>
              <a:defRPr sz="2000" b="1">
                <a:solidFill>
                  <a:schemeClr val="lt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0" name="Google Shape;330;p52"/>
          <p:cNvSpPr txBox="1">
            <a:spLocks noGrp="1"/>
          </p:cNvSpPr>
          <p:nvPr>
            <p:ph type="title"/>
          </p:nvPr>
        </p:nvSpPr>
        <p:spPr>
          <a:xfrm>
            <a:off x="945932" y="328683"/>
            <a:ext cx="7252137" cy="103846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3800"/>
              <a:buFont typeface="Libre Franklin"/>
              <a:buNone/>
              <a:defRPr sz="3800">
                <a:solidFill>
                  <a:schemeClr val="lt1"/>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1" name="Google Shape;331;p52" descr="ThinShearedLines_BlueRedYellow.png"/>
          <p:cNvPicPr preferRelativeResize="0"/>
          <p:nvPr/>
        </p:nvPicPr>
        <p:blipFill rotWithShape="1">
          <a:blip r:embed="rId4">
            <a:alphaModFix/>
          </a:blip>
          <a:srcRect/>
          <a:stretch/>
        </p:blipFill>
        <p:spPr>
          <a:xfrm>
            <a:off x="945932" y="1399296"/>
            <a:ext cx="7252137" cy="85507"/>
          </a:xfrm>
          <a:prstGeom prst="rect">
            <a:avLst/>
          </a:prstGeom>
          <a:noFill/>
          <a:ln>
            <a:noFill/>
          </a:ln>
        </p:spPr>
      </p:pic>
      <p:pic>
        <p:nvPicPr>
          <p:cNvPr id="332" name="Google Shape;332;p52"/>
          <p:cNvPicPr preferRelativeResize="0"/>
          <p:nvPr/>
        </p:nvPicPr>
        <p:blipFill rotWithShape="1">
          <a:blip r:embed="rId5">
            <a:alphaModFix/>
          </a:blip>
          <a:srcRect/>
          <a:stretch/>
        </p:blipFill>
        <p:spPr>
          <a:xfrm>
            <a:off x="153628" y="5851850"/>
            <a:ext cx="2052247" cy="117313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09_Transition Slide and Content_c">
  <p:cSld name="09_Transition Slide and Content_c">
    <p:spTree>
      <p:nvGrpSpPr>
        <p:cNvPr id="1" name="Shape 333"/>
        <p:cNvGrpSpPr/>
        <p:nvPr/>
      </p:nvGrpSpPr>
      <p:grpSpPr>
        <a:xfrm>
          <a:off x="0" y="0"/>
          <a:ext cx="0" cy="0"/>
          <a:chOff x="0" y="0"/>
          <a:chExt cx="0" cy="0"/>
        </a:xfrm>
      </p:grpSpPr>
      <p:sp>
        <p:nvSpPr>
          <p:cNvPr id="334" name="Google Shape;334;p53"/>
          <p:cNvSpPr txBox="1">
            <a:spLocks noGrp="1"/>
          </p:cNvSpPr>
          <p:nvPr>
            <p:ph type="title"/>
          </p:nvPr>
        </p:nvSpPr>
        <p:spPr>
          <a:xfrm>
            <a:off x="612775" y="2649826"/>
            <a:ext cx="4572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2"/>
              </a:buClr>
              <a:buSzPts val="3800"/>
              <a:buFont typeface="Libre Franklin"/>
              <a:buNone/>
              <a:defRPr sz="3800">
                <a:solidFill>
                  <a:schemeClr val="accent2"/>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p53"/>
          <p:cNvSpPr txBox="1">
            <a:spLocks noGrp="1"/>
          </p:cNvSpPr>
          <p:nvPr>
            <p:ph type="body" idx="1"/>
          </p:nvPr>
        </p:nvSpPr>
        <p:spPr>
          <a:xfrm>
            <a:off x="612775" y="4687756"/>
            <a:ext cx="4572000" cy="937932"/>
          </a:xfrm>
          <a:prstGeom prst="rect">
            <a:avLst/>
          </a:prstGeom>
          <a:noFill/>
          <a:ln>
            <a:noFill/>
          </a:ln>
        </p:spPr>
        <p:txBody>
          <a:bodyPr spcFirstLastPara="1" wrap="square" lIns="91425" tIns="45700" rIns="91425" bIns="45700" anchor="t" anchorCtr="0">
            <a:normAutofit/>
          </a:bodyPr>
          <a:lstStyle>
            <a:lvl1pPr marL="457200" lvl="0" indent="-228600" algn="l">
              <a:spcBef>
                <a:spcPts val="440"/>
              </a:spcBef>
              <a:spcAft>
                <a:spcPts val="0"/>
              </a:spcAft>
              <a:buClr>
                <a:schemeClr val="dk1"/>
              </a:buClr>
              <a:buSzPts val="2200"/>
              <a:buNone/>
              <a:defRPr sz="22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6" name="Google Shape;336;p53"/>
          <p:cNvSpPr txBox="1">
            <a:spLocks noGrp="1"/>
          </p:cNvSpPr>
          <p:nvPr>
            <p:ph type="body" idx="2"/>
          </p:nvPr>
        </p:nvSpPr>
        <p:spPr>
          <a:xfrm>
            <a:off x="612775" y="4233942"/>
            <a:ext cx="4572000" cy="420424"/>
          </a:xfrm>
          <a:prstGeom prst="rect">
            <a:avLst/>
          </a:prstGeom>
          <a:noFill/>
          <a:ln>
            <a:noFill/>
          </a:ln>
        </p:spPr>
        <p:txBody>
          <a:bodyPr spcFirstLastPara="1" wrap="square" lIns="91425" tIns="45700" rIns="91425" bIns="45700" anchor="t" anchorCtr="0">
            <a:noAutofit/>
          </a:bodyPr>
          <a:lstStyle>
            <a:lvl1pPr marL="457200" lvl="0" indent="-228600" algn="l">
              <a:spcBef>
                <a:spcPts val="440"/>
              </a:spcBef>
              <a:spcAft>
                <a:spcPts val="0"/>
              </a:spcAft>
              <a:buClr>
                <a:schemeClr val="dk1"/>
              </a:buClr>
              <a:buSzPts val="2200"/>
              <a:buNone/>
              <a:defRPr sz="22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7" name="Google Shape;337;p53"/>
          <p:cNvSpPr txBox="1">
            <a:spLocks noGrp="1"/>
          </p:cNvSpPr>
          <p:nvPr>
            <p:ph type="body" idx="3"/>
          </p:nvPr>
        </p:nvSpPr>
        <p:spPr>
          <a:xfrm>
            <a:off x="5359781" y="13253"/>
            <a:ext cx="3425825" cy="541655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Arial"/>
              <a:buChar char="•"/>
              <a:defRPr sz="1800"/>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8" name="Google Shape;338;p53"/>
          <p:cNvSpPr/>
          <p:nvPr/>
        </p:nvSpPr>
        <p:spPr>
          <a:xfrm>
            <a:off x="0" y="5970230"/>
            <a:ext cx="9144000" cy="8877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9" name="Google Shape;339;p53" descr="ConnectWithUs_BlueGrey.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340" name="Google Shape;340;p53" descr="ThinShearedLines_BlueRedYellow.png"/>
          <p:cNvPicPr preferRelativeResize="0"/>
          <p:nvPr/>
        </p:nvPicPr>
        <p:blipFill rotWithShape="1">
          <a:blip r:embed="rId3">
            <a:alphaModFix/>
          </a:blip>
          <a:srcRect/>
          <a:stretch/>
        </p:blipFill>
        <p:spPr>
          <a:xfrm rot="10800000" flipH="1">
            <a:off x="612775" y="4044188"/>
            <a:ext cx="4572000" cy="82296"/>
          </a:xfrm>
          <a:prstGeom prst="rect">
            <a:avLst/>
          </a:prstGeom>
          <a:noFill/>
          <a:ln>
            <a:noFill/>
          </a:ln>
        </p:spPr>
      </p:pic>
      <p:pic>
        <p:nvPicPr>
          <p:cNvPr id="341" name="Google Shape;341;p53"/>
          <p:cNvPicPr preferRelativeResize="0"/>
          <p:nvPr/>
        </p:nvPicPr>
        <p:blipFill rotWithShape="1">
          <a:blip r:embed="rId4">
            <a:alphaModFix/>
          </a:blip>
          <a:srcRect/>
          <a:stretch/>
        </p:blipFill>
        <p:spPr>
          <a:xfrm>
            <a:off x="153628" y="5851850"/>
            <a:ext cx="2052247" cy="117313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0_Single Content Banner_c">
  <p:cSld name="10_Single Content Banner_c">
    <p:spTree>
      <p:nvGrpSpPr>
        <p:cNvPr id="1" name="Shape 342"/>
        <p:cNvGrpSpPr/>
        <p:nvPr/>
      </p:nvGrpSpPr>
      <p:grpSpPr>
        <a:xfrm>
          <a:off x="0" y="0"/>
          <a:ext cx="0" cy="0"/>
          <a:chOff x="0" y="0"/>
          <a:chExt cx="0" cy="0"/>
        </a:xfrm>
      </p:grpSpPr>
      <p:sp>
        <p:nvSpPr>
          <p:cNvPr id="343" name="Google Shape;343;p54"/>
          <p:cNvSpPr txBox="1">
            <a:spLocks noGrp="1"/>
          </p:cNvSpPr>
          <p:nvPr>
            <p:ph type="title"/>
          </p:nvPr>
        </p:nvSpPr>
        <p:spPr>
          <a:xfrm>
            <a:off x="1238250" y="1377950"/>
            <a:ext cx="6858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2"/>
              </a:buClr>
              <a:buSzPts val="3800"/>
              <a:buFont typeface="Libre Franklin"/>
              <a:buNone/>
              <a:defRPr sz="3800">
                <a:solidFill>
                  <a:schemeClr val="accent2"/>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54"/>
          <p:cNvSpPr txBox="1">
            <a:spLocks noGrp="1"/>
          </p:cNvSpPr>
          <p:nvPr>
            <p:ph type="body" idx="1"/>
          </p:nvPr>
        </p:nvSpPr>
        <p:spPr>
          <a:xfrm>
            <a:off x="1238250" y="2914651"/>
            <a:ext cx="6858000" cy="2241551"/>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5" name="Google Shape;345;p54"/>
          <p:cNvSpPr/>
          <p:nvPr/>
        </p:nvSpPr>
        <p:spPr>
          <a:xfrm>
            <a:off x="0" y="5970230"/>
            <a:ext cx="9144000" cy="8877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6" name="Google Shape;346;p54" descr="ConnectWithUs_BlueGrey.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347" name="Google Shape;347;p54" descr="HeaderBar_BlueRedYellow.png"/>
          <p:cNvPicPr preferRelativeResize="0"/>
          <p:nvPr/>
        </p:nvPicPr>
        <p:blipFill rotWithShape="1">
          <a:blip r:embed="rId3">
            <a:alphaModFix/>
          </a:blip>
          <a:srcRect/>
          <a:stretch/>
        </p:blipFill>
        <p:spPr>
          <a:xfrm>
            <a:off x="0" y="5620218"/>
            <a:ext cx="9144000" cy="438912"/>
          </a:xfrm>
          <a:prstGeom prst="rect">
            <a:avLst/>
          </a:prstGeom>
          <a:noFill/>
          <a:ln>
            <a:noFill/>
          </a:ln>
        </p:spPr>
      </p:pic>
      <p:pic>
        <p:nvPicPr>
          <p:cNvPr id="348" name="Google Shape;348;p54"/>
          <p:cNvPicPr preferRelativeResize="0"/>
          <p:nvPr/>
        </p:nvPicPr>
        <p:blipFill rotWithShape="1">
          <a:blip r:embed="rId4">
            <a:alphaModFix/>
          </a:blip>
          <a:srcRect/>
          <a:stretch/>
        </p:blipFill>
        <p:spPr>
          <a:xfrm>
            <a:off x="153628" y="5851850"/>
            <a:ext cx="2052247" cy="117313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1_Single Content_c">
  <p:cSld name="11_Single Content_c">
    <p:spTree>
      <p:nvGrpSpPr>
        <p:cNvPr id="1" name="Shape 349"/>
        <p:cNvGrpSpPr/>
        <p:nvPr/>
      </p:nvGrpSpPr>
      <p:grpSpPr>
        <a:xfrm>
          <a:off x="0" y="0"/>
          <a:ext cx="0" cy="0"/>
          <a:chOff x="0" y="0"/>
          <a:chExt cx="0" cy="0"/>
        </a:xfrm>
      </p:grpSpPr>
      <p:sp>
        <p:nvSpPr>
          <p:cNvPr id="350" name="Google Shape;350;p55"/>
          <p:cNvSpPr txBox="1">
            <a:spLocks noGrp="1"/>
          </p:cNvSpPr>
          <p:nvPr>
            <p:ph type="title"/>
          </p:nvPr>
        </p:nvSpPr>
        <p:spPr>
          <a:xfrm>
            <a:off x="1238250" y="1377950"/>
            <a:ext cx="6858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2"/>
              </a:buClr>
              <a:buSzPts val="3800"/>
              <a:buFont typeface="Libre Franklin"/>
              <a:buNone/>
              <a:defRPr sz="3800">
                <a:solidFill>
                  <a:schemeClr val="accent2"/>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55"/>
          <p:cNvSpPr txBox="1">
            <a:spLocks noGrp="1"/>
          </p:cNvSpPr>
          <p:nvPr>
            <p:ph type="body" idx="1"/>
          </p:nvPr>
        </p:nvSpPr>
        <p:spPr>
          <a:xfrm>
            <a:off x="1238250" y="2914651"/>
            <a:ext cx="6858000" cy="2241551"/>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2" name="Google Shape;352;p55"/>
          <p:cNvSpPr/>
          <p:nvPr/>
        </p:nvSpPr>
        <p:spPr>
          <a:xfrm>
            <a:off x="0" y="5970230"/>
            <a:ext cx="9144000" cy="8877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3" name="Google Shape;353;p55" descr="ConnectWithUs_BlueGrey.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354" name="Google Shape;354;p55"/>
          <p:cNvPicPr preferRelativeResize="0"/>
          <p:nvPr/>
        </p:nvPicPr>
        <p:blipFill rotWithShape="1">
          <a:blip r:embed="rId3">
            <a:alphaModFix/>
          </a:blip>
          <a:srcRect/>
          <a:stretch/>
        </p:blipFill>
        <p:spPr>
          <a:xfrm>
            <a:off x="153628" y="5851850"/>
            <a:ext cx="2052247" cy="1173131"/>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2_Double Content_c">
  <p:cSld name="12_Double Content_c">
    <p:spTree>
      <p:nvGrpSpPr>
        <p:cNvPr id="1" name="Shape 355"/>
        <p:cNvGrpSpPr/>
        <p:nvPr/>
      </p:nvGrpSpPr>
      <p:grpSpPr>
        <a:xfrm>
          <a:off x="0" y="0"/>
          <a:ext cx="0" cy="0"/>
          <a:chOff x="0" y="0"/>
          <a:chExt cx="0" cy="0"/>
        </a:xfrm>
      </p:grpSpPr>
      <p:sp>
        <p:nvSpPr>
          <p:cNvPr id="356" name="Google Shape;356;p56"/>
          <p:cNvSpPr/>
          <p:nvPr/>
        </p:nvSpPr>
        <p:spPr>
          <a:xfrm>
            <a:off x="0" y="5969214"/>
            <a:ext cx="9144000" cy="8877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7" name="Google Shape;357;p56" descr="ConnectWithUs_GreyBlue.png"/>
          <p:cNvPicPr preferRelativeResize="0"/>
          <p:nvPr/>
        </p:nvPicPr>
        <p:blipFill rotWithShape="1">
          <a:blip r:embed="rId2">
            <a:alphaModFix/>
          </a:blip>
          <a:srcRect/>
          <a:stretch/>
        </p:blipFill>
        <p:spPr>
          <a:xfrm>
            <a:off x="4756150" y="6342634"/>
            <a:ext cx="4029456" cy="219456"/>
          </a:xfrm>
          <a:prstGeom prst="rect">
            <a:avLst/>
          </a:prstGeom>
          <a:noFill/>
          <a:ln>
            <a:noFill/>
          </a:ln>
        </p:spPr>
      </p:pic>
      <p:sp>
        <p:nvSpPr>
          <p:cNvPr id="358" name="Google Shape;358;p56"/>
          <p:cNvSpPr txBox="1">
            <a:spLocks noGrp="1"/>
          </p:cNvSpPr>
          <p:nvPr>
            <p:ph type="title"/>
          </p:nvPr>
        </p:nvSpPr>
        <p:spPr>
          <a:xfrm>
            <a:off x="1143000" y="344718"/>
            <a:ext cx="6858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2"/>
              </a:buClr>
              <a:buSzPts val="3800"/>
              <a:buFont typeface="Libre Franklin"/>
              <a:buNone/>
              <a:defRPr sz="3800">
                <a:solidFill>
                  <a:schemeClr val="accent2"/>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9" name="Google Shape;359;p56"/>
          <p:cNvSpPr txBox="1">
            <a:spLocks noGrp="1"/>
          </p:cNvSpPr>
          <p:nvPr>
            <p:ph type="body" idx="1"/>
          </p:nvPr>
        </p:nvSpPr>
        <p:spPr>
          <a:xfrm>
            <a:off x="1137966" y="1729427"/>
            <a:ext cx="3223828" cy="3801383"/>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1pPr>
            <a:lvl2pPr marL="914400" lvl="1"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2pPr>
            <a:lvl3pPr marL="1371600" lvl="2"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3pPr>
            <a:lvl4pPr marL="1828800" lvl="3"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0" name="Google Shape;360;p56"/>
          <p:cNvSpPr txBox="1">
            <a:spLocks noGrp="1"/>
          </p:cNvSpPr>
          <p:nvPr>
            <p:ph type="body" idx="2"/>
          </p:nvPr>
        </p:nvSpPr>
        <p:spPr>
          <a:xfrm>
            <a:off x="4790090" y="1724764"/>
            <a:ext cx="3210910" cy="3801384"/>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1pPr>
            <a:lvl2pPr marL="914400" lvl="1"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2pPr>
            <a:lvl3pPr marL="1371600" lvl="2"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3pPr>
            <a:lvl4pPr marL="1828800" lvl="3"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61" name="Google Shape;361;p56" descr="ThinShearedLines_BlueRedYellow.png"/>
          <p:cNvPicPr preferRelativeResize="0"/>
          <p:nvPr/>
        </p:nvPicPr>
        <p:blipFill rotWithShape="1">
          <a:blip r:embed="rId3">
            <a:alphaModFix/>
          </a:blip>
          <a:srcRect/>
          <a:stretch/>
        </p:blipFill>
        <p:spPr>
          <a:xfrm>
            <a:off x="0" y="203200"/>
            <a:ext cx="9144000" cy="79248"/>
          </a:xfrm>
          <a:prstGeom prst="rect">
            <a:avLst/>
          </a:prstGeom>
          <a:noFill/>
          <a:ln>
            <a:noFill/>
          </a:ln>
        </p:spPr>
      </p:pic>
      <p:pic>
        <p:nvPicPr>
          <p:cNvPr id="362" name="Google Shape;362;p56"/>
          <p:cNvPicPr preferRelativeResize="0"/>
          <p:nvPr/>
        </p:nvPicPr>
        <p:blipFill rotWithShape="1">
          <a:blip r:embed="rId4">
            <a:alphaModFix/>
          </a:blip>
          <a:srcRect/>
          <a:stretch/>
        </p:blipFill>
        <p:spPr>
          <a:xfrm>
            <a:off x="153628" y="5851850"/>
            <a:ext cx="2052247" cy="117313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01_Title Slide_d">
  <p:cSld name="01_Title Slide_d">
    <p:spTree>
      <p:nvGrpSpPr>
        <p:cNvPr id="1" name="Shape 363"/>
        <p:cNvGrpSpPr/>
        <p:nvPr/>
      </p:nvGrpSpPr>
      <p:grpSpPr>
        <a:xfrm>
          <a:off x="0" y="0"/>
          <a:ext cx="0" cy="0"/>
          <a:chOff x="0" y="0"/>
          <a:chExt cx="0" cy="0"/>
        </a:xfrm>
      </p:grpSpPr>
      <p:sp>
        <p:nvSpPr>
          <p:cNvPr id="364" name="Google Shape;364;p57"/>
          <p:cNvSpPr/>
          <p:nvPr/>
        </p:nvSpPr>
        <p:spPr>
          <a:xfrm>
            <a:off x="0" y="349250"/>
            <a:ext cx="9144000" cy="5620980"/>
          </a:xfrm>
          <a:prstGeom prst="rect">
            <a:avLst/>
          </a:prstGeom>
          <a:solidFill>
            <a:srgbClr val="6D8D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57"/>
          <p:cNvSpPr/>
          <p:nvPr/>
        </p:nvSpPr>
        <p:spPr>
          <a:xfrm>
            <a:off x="0" y="5970230"/>
            <a:ext cx="9144000" cy="8877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57"/>
          <p:cNvSpPr txBox="1">
            <a:spLocks noGrp="1"/>
          </p:cNvSpPr>
          <p:nvPr>
            <p:ph type="ctrTitle"/>
          </p:nvPr>
        </p:nvSpPr>
        <p:spPr>
          <a:xfrm>
            <a:off x="1218696" y="2260604"/>
            <a:ext cx="7144255" cy="179069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5400"/>
              <a:buFont typeface="Libre Franklin"/>
              <a:buNone/>
              <a:defRPr sz="5400">
                <a:solidFill>
                  <a:schemeClr val="lt1"/>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7" name="Google Shape;367;p57"/>
          <p:cNvSpPr txBox="1">
            <a:spLocks noGrp="1"/>
          </p:cNvSpPr>
          <p:nvPr>
            <p:ph type="subTitle" idx="1"/>
          </p:nvPr>
        </p:nvSpPr>
        <p:spPr>
          <a:xfrm>
            <a:off x="1218694" y="4140201"/>
            <a:ext cx="6458456" cy="857250"/>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Clr>
                <a:schemeClr val="lt1"/>
              </a:buClr>
              <a:buSzPts val="2400"/>
              <a:buNone/>
              <a:defRPr sz="2400">
                <a:solidFill>
                  <a:schemeClr val="lt1"/>
                </a:solidFill>
                <a:latin typeface="Libre Franklin"/>
                <a:ea typeface="Libre Franklin"/>
                <a:cs typeface="Libre Franklin"/>
                <a:sym typeface="Libre Franklin"/>
              </a:defRPr>
            </a:lvl1pPr>
            <a:lvl2pPr lvl="1" algn="ctr">
              <a:spcBef>
                <a:spcPts val="560"/>
              </a:spcBef>
              <a:spcAft>
                <a:spcPts val="0"/>
              </a:spcAft>
              <a:buClr>
                <a:srgbClr val="98999A"/>
              </a:buClr>
              <a:buSzPts val="2800"/>
              <a:buNone/>
              <a:defRPr>
                <a:solidFill>
                  <a:srgbClr val="98999A"/>
                </a:solidFill>
              </a:defRPr>
            </a:lvl2pPr>
            <a:lvl3pPr lvl="2" algn="ctr">
              <a:spcBef>
                <a:spcPts val="480"/>
              </a:spcBef>
              <a:spcAft>
                <a:spcPts val="0"/>
              </a:spcAft>
              <a:buClr>
                <a:srgbClr val="98999A"/>
              </a:buClr>
              <a:buSzPts val="2400"/>
              <a:buNone/>
              <a:defRPr>
                <a:solidFill>
                  <a:srgbClr val="98999A"/>
                </a:solidFill>
              </a:defRPr>
            </a:lvl3pPr>
            <a:lvl4pPr lvl="3" algn="ctr">
              <a:spcBef>
                <a:spcPts val="400"/>
              </a:spcBef>
              <a:spcAft>
                <a:spcPts val="0"/>
              </a:spcAft>
              <a:buClr>
                <a:srgbClr val="98999A"/>
              </a:buClr>
              <a:buSzPts val="2000"/>
              <a:buNone/>
              <a:defRPr>
                <a:solidFill>
                  <a:srgbClr val="98999A"/>
                </a:solidFill>
              </a:defRPr>
            </a:lvl4pPr>
            <a:lvl5pPr lvl="4" algn="ctr">
              <a:spcBef>
                <a:spcPts val="400"/>
              </a:spcBef>
              <a:spcAft>
                <a:spcPts val="0"/>
              </a:spcAft>
              <a:buClr>
                <a:srgbClr val="98999A"/>
              </a:buClr>
              <a:buSzPts val="2000"/>
              <a:buNone/>
              <a:defRPr>
                <a:solidFill>
                  <a:srgbClr val="98999A"/>
                </a:solidFill>
              </a:defRPr>
            </a:lvl5pPr>
            <a:lvl6pPr lvl="5" algn="ctr">
              <a:spcBef>
                <a:spcPts val="400"/>
              </a:spcBef>
              <a:spcAft>
                <a:spcPts val="0"/>
              </a:spcAft>
              <a:buClr>
                <a:srgbClr val="98999A"/>
              </a:buClr>
              <a:buSzPts val="2000"/>
              <a:buNone/>
              <a:defRPr>
                <a:solidFill>
                  <a:srgbClr val="98999A"/>
                </a:solidFill>
              </a:defRPr>
            </a:lvl6pPr>
            <a:lvl7pPr lvl="6" algn="ctr">
              <a:spcBef>
                <a:spcPts val="400"/>
              </a:spcBef>
              <a:spcAft>
                <a:spcPts val="0"/>
              </a:spcAft>
              <a:buClr>
                <a:srgbClr val="98999A"/>
              </a:buClr>
              <a:buSzPts val="2000"/>
              <a:buNone/>
              <a:defRPr>
                <a:solidFill>
                  <a:srgbClr val="98999A"/>
                </a:solidFill>
              </a:defRPr>
            </a:lvl7pPr>
            <a:lvl8pPr lvl="7" algn="ctr">
              <a:spcBef>
                <a:spcPts val="400"/>
              </a:spcBef>
              <a:spcAft>
                <a:spcPts val="0"/>
              </a:spcAft>
              <a:buClr>
                <a:srgbClr val="98999A"/>
              </a:buClr>
              <a:buSzPts val="2000"/>
              <a:buNone/>
              <a:defRPr>
                <a:solidFill>
                  <a:srgbClr val="98999A"/>
                </a:solidFill>
              </a:defRPr>
            </a:lvl8pPr>
            <a:lvl9pPr lvl="8" algn="ctr">
              <a:spcBef>
                <a:spcPts val="400"/>
              </a:spcBef>
              <a:spcAft>
                <a:spcPts val="0"/>
              </a:spcAft>
              <a:buClr>
                <a:srgbClr val="98999A"/>
              </a:buClr>
              <a:buSzPts val="2000"/>
              <a:buNone/>
              <a:defRPr>
                <a:solidFill>
                  <a:srgbClr val="98999A"/>
                </a:solidFill>
              </a:defRPr>
            </a:lvl9pPr>
          </a:lstStyle>
          <a:p>
            <a:endParaRPr/>
          </a:p>
        </p:txBody>
      </p:sp>
      <p:sp>
        <p:nvSpPr>
          <p:cNvPr id="368" name="Google Shape;368;p57"/>
          <p:cNvSpPr/>
          <p:nvPr/>
        </p:nvSpPr>
        <p:spPr>
          <a:xfrm flipH="1">
            <a:off x="1313947" y="1961765"/>
            <a:ext cx="908555" cy="56471"/>
          </a:xfrm>
          <a:prstGeom prst="parallelogram">
            <a:avLst>
              <a:gd name="adj" fmla="val 25000"/>
            </a:avLst>
          </a:prstGeom>
          <a:solidFill>
            <a:srgbClr val="F1E3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9" name="Google Shape;369;p57" descr="HeaderBar_PurpleOrangeYellow.png"/>
          <p:cNvPicPr preferRelativeResize="0"/>
          <p:nvPr/>
        </p:nvPicPr>
        <p:blipFill rotWithShape="1">
          <a:blip r:embed="rId2">
            <a:alphaModFix/>
          </a:blip>
          <a:srcRect/>
          <a:stretch/>
        </p:blipFill>
        <p:spPr>
          <a:xfrm>
            <a:off x="0" y="0"/>
            <a:ext cx="9144000" cy="438912"/>
          </a:xfrm>
          <a:prstGeom prst="rect">
            <a:avLst/>
          </a:prstGeom>
          <a:noFill/>
          <a:ln>
            <a:noFill/>
          </a:ln>
        </p:spPr>
      </p:pic>
      <p:pic>
        <p:nvPicPr>
          <p:cNvPr id="370" name="Google Shape;370;p57" descr="ConnectWithUs_PurpleGrey.png"/>
          <p:cNvPicPr preferRelativeResize="0"/>
          <p:nvPr/>
        </p:nvPicPr>
        <p:blipFill rotWithShape="1">
          <a:blip r:embed="rId3">
            <a:alphaModFix/>
          </a:blip>
          <a:srcRect/>
          <a:stretch/>
        </p:blipFill>
        <p:spPr>
          <a:xfrm>
            <a:off x="4756150" y="6343650"/>
            <a:ext cx="4029456" cy="219456"/>
          </a:xfrm>
          <a:prstGeom prst="rect">
            <a:avLst/>
          </a:prstGeom>
          <a:noFill/>
          <a:ln>
            <a:noFill/>
          </a:ln>
        </p:spPr>
      </p:pic>
      <p:pic>
        <p:nvPicPr>
          <p:cNvPr id="371" name="Google Shape;371;p57" descr="A close up of a logo&#10;&#10;Description generated with very high confidence"/>
          <p:cNvPicPr preferRelativeResize="0"/>
          <p:nvPr/>
        </p:nvPicPr>
        <p:blipFill rotWithShape="1">
          <a:blip r:embed="rId4">
            <a:alphaModFix/>
          </a:blip>
          <a:srcRect/>
          <a:stretch/>
        </p:blipFill>
        <p:spPr>
          <a:xfrm>
            <a:off x="2222502" y="5801076"/>
            <a:ext cx="950277" cy="1229770"/>
          </a:xfrm>
          <a:prstGeom prst="rect">
            <a:avLst/>
          </a:prstGeom>
          <a:noFill/>
          <a:ln>
            <a:noFill/>
          </a:ln>
        </p:spPr>
      </p:pic>
      <p:pic>
        <p:nvPicPr>
          <p:cNvPr id="372" name="Google Shape;372;p57"/>
          <p:cNvPicPr preferRelativeResize="0"/>
          <p:nvPr/>
        </p:nvPicPr>
        <p:blipFill rotWithShape="1">
          <a:blip r:embed="rId5">
            <a:alphaModFix/>
          </a:blip>
          <a:srcRect/>
          <a:stretch/>
        </p:blipFill>
        <p:spPr>
          <a:xfrm>
            <a:off x="153628" y="5851850"/>
            <a:ext cx="2052247" cy="117313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02_Title Slide_d">
  <p:cSld name="02_Title Slide_d">
    <p:spTree>
      <p:nvGrpSpPr>
        <p:cNvPr id="1" name="Shape 373"/>
        <p:cNvGrpSpPr/>
        <p:nvPr/>
      </p:nvGrpSpPr>
      <p:grpSpPr>
        <a:xfrm>
          <a:off x="0" y="0"/>
          <a:ext cx="0" cy="0"/>
          <a:chOff x="0" y="0"/>
          <a:chExt cx="0" cy="0"/>
        </a:xfrm>
      </p:grpSpPr>
      <p:sp>
        <p:nvSpPr>
          <p:cNvPr id="374" name="Google Shape;374;p58"/>
          <p:cNvSpPr/>
          <p:nvPr/>
        </p:nvSpPr>
        <p:spPr>
          <a:xfrm>
            <a:off x="0" y="0"/>
            <a:ext cx="9144000" cy="5970230"/>
          </a:xfrm>
          <a:prstGeom prst="rect">
            <a:avLst/>
          </a:prstGeom>
          <a:solidFill>
            <a:srgbClr val="6D8D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58"/>
          <p:cNvSpPr/>
          <p:nvPr/>
        </p:nvSpPr>
        <p:spPr>
          <a:xfrm>
            <a:off x="0" y="5970230"/>
            <a:ext cx="9144000" cy="8877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 name="Google Shape;376;p58"/>
          <p:cNvSpPr txBox="1">
            <a:spLocks noGrp="1"/>
          </p:cNvSpPr>
          <p:nvPr>
            <p:ph type="ctrTitle"/>
          </p:nvPr>
        </p:nvSpPr>
        <p:spPr>
          <a:xfrm>
            <a:off x="1218696" y="2260604"/>
            <a:ext cx="7144255" cy="179069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5400"/>
              <a:buFont typeface="Libre Franklin"/>
              <a:buNone/>
              <a:defRPr sz="5400">
                <a:solidFill>
                  <a:schemeClr val="lt1"/>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7" name="Google Shape;377;p58"/>
          <p:cNvSpPr txBox="1">
            <a:spLocks noGrp="1"/>
          </p:cNvSpPr>
          <p:nvPr>
            <p:ph type="subTitle" idx="1"/>
          </p:nvPr>
        </p:nvSpPr>
        <p:spPr>
          <a:xfrm>
            <a:off x="1218694" y="4140201"/>
            <a:ext cx="6458456" cy="857250"/>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Clr>
                <a:schemeClr val="lt1"/>
              </a:buClr>
              <a:buSzPts val="2400"/>
              <a:buNone/>
              <a:defRPr sz="2400">
                <a:solidFill>
                  <a:schemeClr val="lt1"/>
                </a:solidFill>
                <a:latin typeface="Libre Franklin"/>
                <a:ea typeface="Libre Franklin"/>
                <a:cs typeface="Libre Franklin"/>
                <a:sym typeface="Libre Franklin"/>
              </a:defRPr>
            </a:lvl1pPr>
            <a:lvl2pPr lvl="1" algn="ctr">
              <a:spcBef>
                <a:spcPts val="560"/>
              </a:spcBef>
              <a:spcAft>
                <a:spcPts val="0"/>
              </a:spcAft>
              <a:buClr>
                <a:srgbClr val="98999A"/>
              </a:buClr>
              <a:buSzPts val="2800"/>
              <a:buNone/>
              <a:defRPr>
                <a:solidFill>
                  <a:srgbClr val="98999A"/>
                </a:solidFill>
              </a:defRPr>
            </a:lvl2pPr>
            <a:lvl3pPr lvl="2" algn="ctr">
              <a:spcBef>
                <a:spcPts val="480"/>
              </a:spcBef>
              <a:spcAft>
                <a:spcPts val="0"/>
              </a:spcAft>
              <a:buClr>
                <a:srgbClr val="98999A"/>
              </a:buClr>
              <a:buSzPts val="2400"/>
              <a:buNone/>
              <a:defRPr>
                <a:solidFill>
                  <a:srgbClr val="98999A"/>
                </a:solidFill>
              </a:defRPr>
            </a:lvl3pPr>
            <a:lvl4pPr lvl="3" algn="ctr">
              <a:spcBef>
                <a:spcPts val="400"/>
              </a:spcBef>
              <a:spcAft>
                <a:spcPts val="0"/>
              </a:spcAft>
              <a:buClr>
                <a:srgbClr val="98999A"/>
              </a:buClr>
              <a:buSzPts val="2000"/>
              <a:buNone/>
              <a:defRPr>
                <a:solidFill>
                  <a:srgbClr val="98999A"/>
                </a:solidFill>
              </a:defRPr>
            </a:lvl4pPr>
            <a:lvl5pPr lvl="4" algn="ctr">
              <a:spcBef>
                <a:spcPts val="400"/>
              </a:spcBef>
              <a:spcAft>
                <a:spcPts val="0"/>
              </a:spcAft>
              <a:buClr>
                <a:srgbClr val="98999A"/>
              </a:buClr>
              <a:buSzPts val="2000"/>
              <a:buNone/>
              <a:defRPr>
                <a:solidFill>
                  <a:srgbClr val="98999A"/>
                </a:solidFill>
              </a:defRPr>
            </a:lvl5pPr>
            <a:lvl6pPr lvl="5" algn="ctr">
              <a:spcBef>
                <a:spcPts val="400"/>
              </a:spcBef>
              <a:spcAft>
                <a:spcPts val="0"/>
              </a:spcAft>
              <a:buClr>
                <a:srgbClr val="98999A"/>
              </a:buClr>
              <a:buSzPts val="2000"/>
              <a:buNone/>
              <a:defRPr>
                <a:solidFill>
                  <a:srgbClr val="98999A"/>
                </a:solidFill>
              </a:defRPr>
            </a:lvl6pPr>
            <a:lvl7pPr lvl="6" algn="ctr">
              <a:spcBef>
                <a:spcPts val="400"/>
              </a:spcBef>
              <a:spcAft>
                <a:spcPts val="0"/>
              </a:spcAft>
              <a:buClr>
                <a:srgbClr val="98999A"/>
              </a:buClr>
              <a:buSzPts val="2000"/>
              <a:buNone/>
              <a:defRPr>
                <a:solidFill>
                  <a:srgbClr val="98999A"/>
                </a:solidFill>
              </a:defRPr>
            </a:lvl7pPr>
            <a:lvl8pPr lvl="7" algn="ctr">
              <a:spcBef>
                <a:spcPts val="400"/>
              </a:spcBef>
              <a:spcAft>
                <a:spcPts val="0"/>
              </a:spcAft>
              <a:buClr>
                <a:srgbClr val="98999A"/>
              </a:buClr>
              <a:buSzPts val="2000"/>
              <a:buNone/>
              <a:defRPr>
                <a:solidFill>
                  <a:srgbClr val="98999A"/>
                </a:solidFill>
              </a:defRPr>
            </a:lvl8pPr>
            <a:lvl9pPr lvl="8" algn="ctr">
              <a:spcBef>
                <a:spcPts val="400"/>
              </a:spcBef>
              <a:spcAft>
                <a:spcPts val="0"/>
              </a:spcAft>
              <a:buClr>
                <a:srgbClr val="98999A"/>
              </a:buClr>
              <a:buSzPts val="2000"/>
              <a:buNone/>
              <a:defRPr>
                <a:solidFill>
                  <a:srgbClr val="98999A"/>
                </a:solidFill>
              </a:defRPr>
            </a:lvl9pPr>
          </a:lstStyle>
          <a:p>
            <a:endParaRPr/>
          </a:p>
        </p:txBody>
      </p:sp>
      <p:sp>
        <p:nvSpPr>
          <p:cNvPr id="378" name="Google Shape;378;p58"/>
          <p:cNvSpPr/>
          <p:nvPr/>
        </p:nvSpPr>
        <p:spPr>
          <a:xfrm flipH="1">
            <a:off x="1313947" y="1961765"/>
            <a:ext cx="908555" cy="56471"/>
          </a:xfrm>
          <a:prstGeom prst="parallelogram">
            <a:avLst>
              <a:gd name="adj" fmla="val 25000"/>
            </a:avLst>
          </a:prstGeom>
          <a:solidFill>
            <a:srgbClr val="F1E3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9" name="Google Shape;379;p58" descr="ConnectWithUs_OrangeGrey.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380" name="Google Shape;380;p58" descr="LargeHeaderBar_PurpleYellowOrange.png"/>
          <p:cNvPicPr preferRelativeResize="0"/>
          <p:nvPr/>
        </p:nvPicPr>
        <p:blipFill rotWithShape="1">
          <a:blip r:embed="rId3">
            <a:alphaModFix/>
          </a:blip>
          <a:srcRect/>
          <a:stretch/>
        </p:blipFill>
        <p:spPr>
          <a:xfrm>
            <a:off x="0" y="349250"/>
            <a:ext cx="9144000" cy="880872"/>
          </a:xfrm>
          <a:prstGeom prst="rect">
            <a:avLst/>
          </a:prstGeom>
          <a:noFill/>
          <a:ln>
            <a:noFill/>
          </a:ln>
        </p:spPr>
      </p:pic>
      <p:pic>
        <p:nvPicPr>
          <p:cNvPr id="381" name="Google Shape;381;p58"/>
          <p:cNvPicPr preferRelativeResize="0"/>
          <p:nvPr/>
        </p:nvPicPr>
        <p:blipFill rotWithShape="1">
          <a:blip r:embed="rId4">
            <a:alphaModFix/>
          </a:blip>
          <a:srcRect/>
          <a:stretch/>
        </p:blipFill>
        <p:spPr>
          <a:xfrm>
            <a:off x="153628" y="5851850"/>
            <a:ext cx="2052247" cy="1173131"/>
          </a:xfrm>
          <a:prstGeom prst="rect">
            <a:avLst/>
          </a:prstGeom>
          <a:noFill/>
          <a:ln>
            <a:noFill/>
          </a:ln>
        </p:spPr>
      </p:pic>
      <p:pic>
        <p:nvPicPr>
          <p:cNvPr id="382" name="Google Shape;382;p58" descr="A close up of a logo&#10;&#10;Description generated with very high confidence"/>
          <p:cNvPicPr preferRelativeResize="0"/>
          <p:nvPr/>
        </p:nvPicPr>
        <p:blipFill rotWithShape="1">
          <a:blip r:embed="rId5">
            <a:alphaModFix/>
          </a:blip>
          <a:srcRect/>
          <a:stretch/>
        </p:blipFill>
        <p:spPr>
          <a:xfrm>
            <a:off x="2222502" y="5801076"/>
            <a:ext cx="950277" cy="122977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03_Title and Content_d">
  <p:cSld name="03_Title and Content_d">
    <p:spTree>
      <p:nvGrpSpPr>
        <p:cNvPr id="1" name="Shape 383"/>
        <p:cNvGrpSpPr/>
        <p:nvPr/>
      </p:nvGrpSpPr>
      <p:grpSpPr>
        <a:xfrm>
          <a:off x="0" y="0"/>
          <a:ext cx="0" cy="0"/>
          <a:chOff x="0" y="0"/>
          <a:chExt cx="0" cy="0"/>
        </a:xfrm>
      </p:grpSpPr>
      <p:sp>
        <p:nvSpPr>
          <p:cNvPr id="384" name="Google Shape;384;p59"/>
          <p:cNvSpPr txBox="1">
            <a:spLocks noGrp="1"/>
          </p:cNvSpPr>
          <p:nvPr>
            <p:ph type="title"/>
          </p:nvPr>
        </p:nvSpPr>
        <p:spPr>
          <a:xfrm>
            <a:off x="1238250" y="1377950"/>
            <a:ext cx="6858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3901D"/>
              </a:buClr>
              <a:buSzPts val="3800"/>
              <a:buFont typeface="Libre Franklin"/>
              <a:buNone/>
              <a:defRPr sz="3800">
                <a:solidFill>
                  <a:srgbClr val="F3901D"/>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5" name="Google Shape;385;p59"/>
          <p:cNvSpPr txBox="1">
            <a:spLocks noGrp="1"/>
          </p:cNvSpPr>
          <p:nvPr>
            <p:ph type="body" idx="1"/>
          </p:nvPr>
        </p:nvSpPr>
        <p:spPr>
          <a:xfrm>
            <a:off x="1238250" y="2914651"/>
            <a:ext cx="6858000" cy="2241551"/>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6" name="Google Shape;386;p59"/>
          <p:cNvSpPr/>
          <p:nvPr/>
        </p:nvSpPr>
        <p:spPr>
          <a:xfrm>
            <a:off x="0" y="5970230"/>
            <a:ext cx="9144000" cy="887770"/>
          </a:xfrm>
          <a:prstGeom prst="rect">
            <a:avLst/>
          </a:prstGeom>
          <a:solidFill>
            <a:srgbClr val="6D8D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7" name="Google Shape;387;p59" descr="ConnectWithUs_YellowWhite.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388" name="Google Shape;388;p59" descr="ThinShearedLines_PurpleOrangeYellow.png"/>
          <p:cNvPicPr preferRelativeResize="0"/>
          <p:nvPr/>
        </p:nvPicPr>
        <p:blipFill rotWithShape="1">
          <a:blip r:embed="rId3">
            <a:alphaModFix/>
          </a:blip>
          <a:srcRect/>
          <a:stretch/>
        </p:blipFill>
        <p:spPr>
          <a:xfrm>
            <a:off x="0" y="203200"/>
            <a:ext cx="9144000" cy="79248"/>
          </a:xfrm>
          <a:prstGeom prst="rect">
            <a:avLst/>
          </a:prstGeom>
          <a:noFill/>
          <a:ln>
            <a:noFill/>
          </a:ln>
        </p:spPr>
      </p:pic>
      <p:pic>
        <p:nvPicPr>
          <p:cNvPr id="389" name="Google Shape;389;p59"/>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2_Title Slide_a">
  <p:cSld name="02_Title Slide_a">
    <p:spTree>
      <p:nvGrpSpPr>
        <p:cNvPr id="1" name="Shape 40"/>
        <p:cNvGrpSpPr/>
        <p:nvPr/>
      </p:nvGrpSpPr>
      <p:grpSpPr>
        <a:xfrm>
          <a:off x="0" y="0"/>
          <a:ext cx="0" cy="0"/>
          <a:chOff x="0" y="0"/>
          <a:chExt cx="0" cy="0"/>
        </a:xfrm>
      </p:grpSpPr>
      <p:sp>
        <p:nvSpPr>
          <p:cNvPr id="41" name="Google Shape;41;p24"/>
          <p:cNvSpPr/>
          <p:nvPr/>
        </p:nvSpPr>
        <p:spPr>
          <a:xfrm>
            <a:off x="0" y="0"/>
            <a:ext cx="9144000" cy="597023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24"/>
          <p:cNvSpPr/>
          <p:nvPr/>
        </p:nvSpPr>
        <p:spPr>
          <a:xfrm>
            <a:off x="0" y="5970230"/>
            <a:ext cx="9144000" cy="8877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24"/>
          <p:cNvSpPr txBox="1">
            <a:spLocks noGrp="1"/>
          </p:cNvSpPr>
          <p:nvPr>
            <p:ph type="ctrTitle"/>
          </p:nvPr>
        </p:nvSpPr>
        <p:spPr>
          <a:xfrm>
            <a:off x="1218696" y="2260604"/>
            <a:ext cx="7144255" cy="179069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5400"/>
              <a:buFont typeface="Libre Franklin"/>
              <a:buNone/>
              <a:defRPr sz="5400">
                <a:solidFill>
                  <a:schemeClr val="lt1"/>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4"/>
          <p:cNvSpPr txBox="1">
            <a:spLocks noGrp="1"/>
          </p:cNvSpPr>
          <p:nvPr>
            <p:ph type="subTitle" idx="1"/>
          </p:nvPr>
        </p:nvSpPr>
        <p:spPr>
          <a:xfrm>
            <a:off x="1218694" y="4140201"/>
            <a:ext cx="6458456" cy="857250"/>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Clr>
                <a:schemeClr val="lt1"/>
              </a:buClr>
              <a:buSzPts val="2400"/>
              <a:buNone/>
              <a:defRPr sz="2400">
                <a:solidFill>
                  <a:schemeClr val="lt1"/>
                </a:solidFill>
                <a:latin typeface="Libre Franklin"/>
                <a:ea typeface="Libre Franklin"/>
                <a:cs typeface="Libre Franklin"/>
                <a:sym typeface="Libre Franklin"/>
              </a:defRPr>
            </a:lvl1pPr>
            <a:lvl2pPr lvl="1" algn="ctr">
              <a:spcBef>
                <a:spcPts val="560"/>
              </a:spcBef>
              <a:spcAft>
                <a:spcPts val="0"/>
              </a:spcAft>
              <a:buClr>
                <a:srgbClr val="98999A"/>
              </a:buClr>
              <a:buSzPts val="2800"/>
              <a:buNone/>
              <a:defRPr>
                <a:solidFill>
                  <a:srgbClr val="98999A"/>
                </a:solidFill>
              </a:defRPr>
            </a:lvl2pPr>
            <a:lvl3pPr lvl="2" algn="ctr">
              <a:spcBef>
                <a:spcPts val="480"/>
              </a:spcBef>
              <a:spcAft>
                <a:spcPts val="0"/>
              </a:spcAft>
              <a:buClr>
                <a:srgbClr val="98999A"/>
              </a:buClr>
              <a:buSzPts val="2400"/>
              <a:buNone/>
              <a:defRPr>
                <a:solidFill>
                  <a:srgbClr val="98999A"/>
                </a:solidFill>
              </a:defRPr>
            </a:lvl3pPr>
            <a:lvl4pPr lvl="3" algn="ctr">
              <a:spcBef>
                <a:spcPts val="400"/>
              </a:spcBef>
              <a:spcAft>
                <a:spcPts val="0"/>
              </a:spcAft>
              <a:buClr>
                <a:srgbClr val="98999A"/>
              </a:buClr>
              <a:buSzPts val="2000"/>
              <a:buNone/>
              <a:defRPr>
                <a:solidFill>
                  <a:srgbClr val="98999A"/>
                </a:solidFill>
              </a:defRPr>
            </a:lvl4pPr>
            <a:lvl5pPr lvl="4" algn="ctr">
              <a:spcBef>
                <a:spcPts val="400"/>
              </a:spcBef>
              <a:spcAft>
                <a:spcPts val="0"/>
              </a:spcAft>
              <a:buClr>
                <a:srgbClr val="98999A"/>
              </a:buClr>
              <a:buSzPts val="2000"/>
              <a:buNone/>
              <a:defRPr>
                <a:solidFill>
                  <a:srgbClr val="98999A"/>
                </a:solidFill>
              </a:defRPr>
            </a:lvl5pPr>
            <a:lvl6pPr lvl="5" algn="ctr">
              <a:spcBef>
                <a:spcPts val="400"/>
              </a:spcBef>
              <a:spcAft>
                <a:spcPts val="0"/>
              </a:spcAft>
              <a:buClr>
                <a:srgbClr val="98999A"/>
              </a:buClr>
              <a:buSzPts val="2000"/>
              <a:buNone/>
              <a:defRPr>
                <a:solidFill>
                  <a:srgbClr val="98999A"/>
                </a:solidFill>
              </a:defRPr>
            </a:lvl6pPr>
            <a:lvl7pPr lvl="6" algn="ctr">
              <a:spcBef>
                <a:spcPts val="400"/>
              </a:spcBef>
              <a:spcAft>
                <a:spcPts val="0"/>
              </a:spcAft>
              <a:buClr>
                <a:srgbClr val="98999A"/>
              </a:buClr>
              <a:buSzPts val="2000"/>
              <a:buNone/>
              <a:defRPr>
                <a:solidFill>
                  <a:srgbClr val="98999A"/>
                </a:solidFill>
              </a:defRPr>
            </a:lvl7pPr>
            <a:lvl8pPr lvl="7" algn="ctr">
              <a:spcBef>
                <a:spcPts val="400"/>
              </a:spcBef>
              <a:spcAft>
                <a:spcPts val="0"/>
              </a:spcAft>
              <a:buClr>
                <a:srgbClr val="98999A"/>
              </a:buClr>
              <a:buSzPts val="2000"/>
              <a:buNone/>
              <a:defRPr>
                <a:solidFill>
                  <a:srgbClr val="98999A"/>
                </a:solidFill>
              </a:defRPr>
            </a:lvl8pPr>
            <a:lvl9pPr lvl="8" algn="ctr">
              <a:spcBef>
                <a:spcPts val="400"/>
              </a:spcBef>
              <a:spcAft>
                <a:spcPts val="0"/>
              </a:spcAft>
              <a:buClr>
                <a:srgbClr val="98999A"/>
              </a:buClr>
              <a:buSzPts val="2000"/>
              <a:buNone/>
              <a:defRPr>
                <a:solidFill>
                  <a:srgbClr val="98999A"/>
                </a:solidFill>
              </a:defRPr>
            </a:lvl9pPr>
          </a:lstStyle>
          <a:p>
            <a:endParaRPr/>
          </a:p>
        </p:txBody>
      </p:sp>
      <p:sp>
        <p:nvSpPr>
          <p:cNvPr id="45" name="Google Shape;45;p24"/>
          <p:cNvSpPr/>
          <p:nvPr/>
        </p:nvSpPr>
        <p:spPr>
          <a:xfrm flipH="1">
            <a:off x="1313947" y="1961765"/>
            <a:ext cx="908555" cy="56471"/>
          </a:xfrm>
          <a:prstGeom prst="parallelogram">
            <a:avLst>
              <a:gd name="adj" fmla="val 25000"/>
            </a:avLst>
          </a:prstGeom>
          <a:solidFill>
            <a:srgbClr val="9FA6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 name="Google Shape;46;p24" descr="ConnectWithUs_BlueGrey.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47" name="Google Shape;47;p24" descr="LargeHeaderBar_BlueYellowRed.png"/>
          <p:cNvPicPr preferRelativeResize="0"/>
          <p:nvPr/>
        </p:nvPicPr>
        <p:blipFill rotWithShape="1">
          <a:blip r:embed="rId3">
            <a:alphaModFix/>
          </a:blip>
          <a:srcRect/>
          <a:stretch/>
        </p:blipFill>
        <p:spPr>
          <a:xfrm>
            <a:off x="0" y="349250"/>
            <a:ext cx="9144000" cy="880872"/>
          </a:xfrm>
          <a:prstGeom prst="rect">
            <a:avLst/>
          </a:prstGeom>
          <a:noFill/>
          <a:ln>
            <a:noFill/>
          </a:ln>
        </p:spPr>
      </p:pic>
      <p:pic>
        <p:nvPicPr>
          <p:cNvPr id="48" name="Google Shape;48;p24"/>
          <p:cNvPicPr preferRelativeResize="0"/>
          <p:nvPr/>
        </p:nvPicPr>
        <p:blipFill rotWithShape="1">
          <a:blip r:embed="rId4">
            <a:alphaModFix/>
          </a:blip>
          <a:srcRect/>
          <a:stretch/>
        </p:blipFill>
        <p:spPr>
          <a:xfrm>
            <a:off x="153628" y="5851850"/>
            <a:ext cx="2052247" cy="1173131"/>
          </a:xfrm>
          <a:prstGeom prst="rect">
            <a:avLst/>
          </a:prstGeom>
          <a:noFill/>
          <a:ln>
            <a:noFill/>
          </a:ln>
        </p:spPr>
      </p:pic>
      <p:pic>
        <p:nvPicPr>
          <p:cNvPr id="49" name="Google Shape;49;p24" descr="A close up of a logo&#10;&#10;Description generated with very high confidence"/>
          <p:cNvPicPr preferRelativeResize="0"/>
          <p:nvPr/>
        </p:nvPicPr>
        <p:blipFill rotWithShape="1">
          <a:blip r:embed="rId5">
            <a:alphaModFix/>
          </a:blip>
          <a:srcRect/>
          <a:stretch/>
        </p:blipFill>
        <p:spPr>
          <a:xfrm>
            <a:off x="2205875" y="5801076"/>
            <a:ext cx="950277" cy="122977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04_Title and Content_d">
  <p:cSld name="04_Title and Content_d">
    <p:spTree>
      <p:nvGrpSpPr>
        <p:cNvPr id="1" name="Shape 390"/>
        <p:cNvGrpSpPr/>
        <p:nvPr/>
      </p:nvGrpSpPr>
      <p:grpSpPr>
        <a:xfrm>
          <a:off x="0" y="0"/>
          <a:ext cx="0" cy="0"/>
          <a:chOff x="0" y="0"/>
          <a:chExt cx="0" cy="0"/>
        </a:xfrm>
      </p:grpSpPr>
      <p:sp>
        <p:nvSpPr>
          <p:cNvPr id="391" name="Google Shape;391;p60"/>
          <p:cNvSpPr txBox="1">
            <a:spLocks noGrp="1"/>
          </p:cNvSpPr>
          <p:nvPr>
            <p:ph type="title"/>
          </p:nvPr>
        </p:nvSpPr>
        <p:spPr>
          <a:xfrm>
            <a:off x="1078586" y="1740292"/>
            <a:ext cx="2009447" cy="129063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2200"/>
              <a:buFont typeface="Libre Franklin"/>
              <a:buNone/>
              <a:defRPr sz="2200">
                <a:solidFill>
                  <a:schemeClr val="accent5"/>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2" name="Google Shape;392;p60"/>
          <p:cNvSpPr txBox="1">
            <a:spLocks noGrp="1"/>
          </p:cNvSpPr>
          <p:nvPr>
            <p:ph type="body" idx="1"/>
          </p:nvPr>
        </p:nvSpPr>
        <p:spPr>
          <a:xfrm>
            <a:off x="4151586" y="671115"/>
            <a:ext cx="4634020" cy="5004225"/>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3" name="Google Shape;393;p60"/>
          <p:cNvSpPr/>
          <p:nvPr/>
        </p:nvSpPr>
        <p:spPr>
          <a:xfrm>
            <a:off x="597408" y="671111"/>
            <a:ext cx="2971800" cy="3429000"/>
          </a:xfrm>
          <a:prstGeom prst="rect">
            <a:avLst/>
          </a:prstGeom>
          <a:noFill/>
          <a:ln w="762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60"/>
          <p:cNvSpPr txBox="1">
            <a:spLocks noGrp="1"/>
          </p:cNvSpPr>
          <p:nvPr>
            <p:ph type="body" idx="2"/>
          </p:nvPr>
        </p:nvSpPr>
        <p:spPr>
          <a:xfrm>
            <a:off x="218268" y="4488774"/>
            <a:ext cx="3730078" cy="1186562"/>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Clr>
                <a:schemeClr val="dk1"/>
              </a:buClr>
              <a:buSzPts val="1800"/>
              <a:buNone/>
              <a:defRPr sz="18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5" name="Google Shape;395;p60"/>
          <p:cNvSpPr/>
          <p:nvPr/>
        </p:nvSpPr>
        <p:spPr>
          <a:xfrm>
            <a:off x="0" y="5970230"/>
            <a:ext cx="9144000" cy="887770"/>
          </a:xfrm>
          <a:prstGeom prst="rect">
            <a:avLst/>
          </a:prstGeom>
          <a:solidFill>
            <a:srgbClr val="6D8D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6" name="Google Shape;396;p60" descr="ConnectWithUs_YellowWhite.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397" name="Google Shape;397;p60" descr="ThinShearedLines_PurpleOrangeYellow.png"/>
          <p:cNvPicPr preferRelativeResize="0"/>
          <p:nvPr/>
        </p:nvPicPr>
        <p:blipFill rotWithShape="1">
          <a:blip r:embed="rId3">
            <a:alphaModFix/>
          </a:blip>
          <a:srcRect/>
          <a:stretch/>
        </p:blipFill>
        <p:spPr>
          <a:xfrm>
            <a:off x="218268" y="4261681"/>
            <a:ext cx="3730078" cy="79646"/>
          </a:xfrm>
          <a:prstGeom prst="rect">
            <a:avLst/>
          </a:prstGeom>
          <a:noFill/>
          <a:ln>
            <a:noFill/>
          </a:ln>
        </p:spPr>
      </p:pic>
      <p:pic>
        <p:nvPicPr>
          <p:cNvPr id="398" name="Google Shape;398;p60"/>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05_Three Content Category_d">
  <p:cSld name="05_Three Content Category_d">
    <p:spTree>
      <p:nvGrpSpPr>
        <p:cNvPr id="1" name="Shape 399"/>
        <p:cNvGrpSpPr/>
        <p:nvPr/>
      </p:nvGrpSpPr>
      <p:grpSpPr>
        <a:xfrm>
          <a:off x="0" y="0"/>
          <a:ext cx="0" cy="0"/>
          <a:chOff x="0" y="0"/>
          <a:chExt cx="0" cy="0"/>
        </a:xfrm>
      </p:grpSpPr>
      <p:sp>
        <p:nvSpPr>
          <p:cNvPr id="400" name="Google Shape;400;p61"/>
          <p:cNvSpPr txBox="1">
            <a:spLocks noGrp="1"/>
          </p:cNvSpPr>
          <p:nvPr>
            <p:ph type="title"/>
          </p:nvPr>
        </p:nvSpPr>
        <p:spPr>
          <a:xfrm>
            <a:off x="138346" y="307910"/>
            <a:ext cx="4444163"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5"/>
              </a:buClr>
              <a:buSzPts val="3800"/>
              <a:buFont typeface="Libre Franklin"/>
              <a:buNone/>
              <a:defRPr sz="3800">
                <a:solidFill>
                  <a:schemeClr val="accent5"/>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1" name="Google Shape;401;p61"/>
          <p:cNvSpPr txBox="1">
            <a:spLocks noGrp="1"/>
          </p:cNvSpPr>
          <p:nvPr>
            <p:ph type="body" idx="1"/>
          </p:nvPr>
        </p:nvSpPr>
        <p:spPr>
          <a:xfrm>
            <a:off x="4756150" y="307911"/>
            <a:ext cx="4251216" cy="5620526"/>
          </a:xfrm>
          <a:prstGeom prst="rect">
            <a:avLst/>
          </a:prstGeom>
          <a:noFill/>
          <a:ln>
            <a:noFill/>
          </a:ln>
        </p:spPr>
        <p:txBody>
          <a:bodyPr spcFirstLastPara="1" wrap="square" lIns="91425" tIns="45700" rIns="91425" bIns="45700" anchor="t" anchorCtr="0">
            <a:normAutofit/>
          </a:bodyPr>
          <a:lstStyle>
            <a:lvl1pPr marL="457200" lvl="0"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1pPr>
            <a:lvl2pPr marL="914400" lvl="1"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2pPr>
            <a:lvl3pPr marL="1371600" lvl="2"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3pPr>
            <a:lvl4pPr marL="1828800" lvl="3"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5pPr>
            <a:lvl6pPr marL="2743200" lvl="5" indent="-355600" algn="l">
              <a:spcBef>
                <a:spcPts val="400"/>
              </a:spcBef>
              <a:spcAft>
                <a:spcPts val="0"/>
              </a:spcAft>
              <a:buClr>
                <a:schemeClr val="dk1"/>
              </a:buClr>
              <a:buSzPts val="20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2" name="Google Shape;402;p61"/>
          <p:cNvSpPr/>
          <p:nvPr/>
        </p:nvSpPr>
        <p:spPr>
          <a:xfrm>
            <a:off x="138347" y="1808231"/>
            <a:ext cx="45720" cy="1234440"/>
          </a:xfrm>
          <a:prstGeom prst="rect">
            <a:avLst/>
          </a:prstGeom>
          <a:solidFill>
            <a:srgbClr val="400F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3" name="Google Shape;403;p61"/>
          <p:cNvSpPr/>
          <p:nvPr/>
        </p:nvSpPr>
        <p:spPr>
          <a:xfrm>
            <a:off x="138469" y="3252354"/>
            <a:ext cx="45720" cy="123444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61"/>
          <p:cNvSpPr/>
          <p:nvPr/>
        </p:nvSpPr>
        <p:spPr>
          <a:xfrm>
            <a:off x="140449" y="4693996"/>
            <a:ext cx="45720" cy="123444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61"/>
          <p:cNvSpPr txBox="1">
            <a:spLocks noGrp="1"/>
          </p:cNvSpPr>
          <p:nvPr>
            <p:ph type="body" idx="2"/>
          </p:nvPr>
        </p:nvSpPr>
        <p:spPr>
          <a:xfrm>
            <a:off x="323850" y="1808231"/>
            <a:ext cx="4258660" cy="1234440"/>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Font typeface="Arial"/>
              <a:buChar char="•"/>
              <a:defRPr sz="2000" b="1">
                <a:solidFill>
                  <a:schemeClr val="dk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Arial"/>
              <a:buChar char="•"/>
              <a:defRPr sz="1800">
                <a:solidFill>
                  <a:schemeClr val="dk1"/>
                </a:solidFill>
                <a:latin typeface="Libre Franklin"/>
                <a:ea typeface="Libre Franklin"/>
                <a:cs typeface="Libre Franklin"/>
                <a:sym typeface="Libre Franklin"/>
              </a:defRPr>
            </a:lvl2pPr>
            <a:lvl3pPr marL="1371600" lvl="2" indent="-228600" algn="l">
              <a:spcBef>
                <a:spcPts val="480"/>
              </a:spcBef>
              <a:spcAft>
                <a:spcPts val="0"/>
              </a:spcAft>
              <a:buClr>
                <a:schemeClr val="dk1"/>
              </a:buClr>
              <a:buSzPts val="2400"/>
              <a:buNone/>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6" name="Google Shape;406;p61"/>
          <p:cNvSpPr txBox="1">
            <a:spLocks noGrp="1"/>
          </p:cNvSpPr>
          <p:nvPr>
            <p:ph type="body" idx="3"/>
          </p:nvPr>
        </p:nvSpPr>
        <p:spPr>
          <a:xfrm>
            <a:off x="323850" y="3252354"/>
            <a:ext cx="4258660" cy="1234440"/>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Font typeface="Arial"/>
              <a:buChar char="•"/>
              <a:defRPr sz="2000" b="1">
                <a:solidFill>
                  <a:schemeClr val="dk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Arial"/>
              <a:buChar char="•"/>
              <a:defRPr sz="1800">
                <a:solidFill>
                  <a:schemeClr val="dk1"/>
                </a:solidFill>
                <a:latin typeface="Libre Franklin"/>
                <a:ea typeface="Libre Franklin"/>
                <a:cs typeface="Libre Franklin"/>
                <a:sym typeface="Libre Franklin"/>
              </a:defRPr>
            </a:lvl2pPr>
            <a:lvl3pPr marL="1371600" lvl="2" indent="-228600" algn="l">
              <a:spcBef>
                <a:spcPts val="480"/>
              </a:spcBef>
              <a:spcAft>
                <a:spcPts val="0"/>
              </a:spcAft>
              <a:buClr>
                <a:schemeClr val="dk1"/>
              </a:buClr>
              <a:buSzPts val="2400"/>
              <a:buNone/>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7" name="Google Shape;407;p61"/>
          <p:cNvSpPr txBox="1">
            <a:spLocks noGrp="1"/>
          </p:cNvSpPr>
          <p:nvPr>
            <p:ph type="body" idx="4"/>
          </p:nvPr>
        </p:nvSpPr>
        <p:spPr>
          <a:xfrm>
            <a:off x="323850" y="4693996"/>
            <a:ext cx="4258660" cy="1234440"/>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Font typeface="Arial"/>
              <a:buChar char="•"/>
              <a:defRPr sz="2000" b="1">
                <a:solidFill>
                  <a:schemeClr val="dk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Arial"/>
              <a:buChar char="•"/>
              <a:defRPr sz="1800">
                <a:solidFill>
                  <a:schemeClr val="dk1"/>
                </a:solidFill>
                <a:latin typeface="Libre Franklin"/>
                <a:ea typeface="Libre Franklin"/>
                <a:cs typeface="Libre Franklin"/>
                <a:sym typeface="Libre Franklin"/>
              </a:defRPr>
            </a:lvl2pPr>
            <a:lvl3pPr marL="1371600" lvl="2" indent="-228600" algn="l">
              <a:spcBef>
                <a:spcPts val="480"/>
              </a:spcBef>
              <a:spcAft>
                <a:spcPts val="0"/>
              </a:spcAft>
              <a:buClr>
                <a:schemeClr val="dk1"/>
              </a:buClr>
              <a:buSzPts val="2400"/>
              <a:buNone/>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8" name="Google Shape;408;p61"/>
          <p:cNvSpPr/>
          <p:nvPr/>
        </p:nvSpPr>
        <p:spPr>
          <a:xfrm>
            <a:off x="0" y="5970230"/>
            <a:ext cx="9144000" cy="887770"/>
          </a:xfrm>
          <a:prstGeom prst="rect">
            <a:avLst/>
          </a:prstGeom>
          <a:solidFill>
            <a:srgbClr val="6D8D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9" name="Google Shape;409;p61" descr="ConnectWithUs_YellowWhite.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410" name="Google Shape;410;p61" descr="ThinShearedLines_PurpleOrangeYellow.png"/>
          <p:cNvPicPr preferRelativeResize="0"/>
          <p:nvPr/>
        </p:nvPicPr>
        <p:blipFill rotWithShape="1">
          <a:blip r:embed="rId3">
            <a:alphaModFix/>
          </a:blip>
          <a:srcRect/>
          <a:stretch/>
        </p:blipFill>
        <p:spPr>
          <a:xfrm>
            <a:off x="0" y="203200"/>
            <a:ext cx="9144000" cy="79248"/>
          </a:xfrm>
          <a:prstGeom prst="rect">
            <a:avLst/>
          </a:prstGeom>
          <a:noFill/>
          <a:ln>
            <a:noFill/>
          </a:ln>
        </p:spPr>
      </p:pic>
      <p:pic>
        <p:nvPicPr>
          <p:cNvPr id="411" name="Google Shape;411;p61"/>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06_Five Content Category_d">
  <p:cSld name="06_Five Content Category_d">
    <p:spTree>
      <p:nvGrpSpPr>
        <p:cNvPr id="1" name="Shape 412"/>
        <p:cNvGrpSpPr/>
        <p:nvPr/>
      </p:nvGrpSpPr>
      <p:grpSpPr>
        <a:xfrm>
          <a:off x="0" y="0"/>
          <a:ext cx="0" cy="0"/>
          <a:chOff x="0" y="0"/>
          <a:chExt cx="0" cy="0"/>
        </a:xfrm>
      </p:grpSpPr>
      <p:sp>
        <p:nvSpPr>
          <p:cNvPr id="413" name="Google Shape;413;p62"/>
          <p:cNvSpPr txBox="1">
            <a:spLocks noGrp="1"/>
          </p:cNvSpPr>
          <p:nvPr>
            <p:ph type="title"/>
          </p:nvPr>
        </p:nvSpPr>
        <p:spPr>
          <a:xfrm>
            <a:off x="132174" y="307910"/>
            <a:ext cx="4450336"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5"/>
              </a:buClr>
              <a:buSzPts val="3800"/>
              <a:buFont typeface="Libre Franklin"/>
              <a:buNone/>
              <a:defRPr sz="3800">
                <a:solidFill>
                  <a:schemeClr val="accent5"/>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4" name="Google Shape;414;p62"/>
          <p:cNvSpPr txBox="1">
            <a:spLocks noGrp="1"/>
          </p:cNvSpPr>
          <p:nvPr>
            <p:ph type="body" idx="1"/>
          </p:nvPr>
        </p:nvSpPr>
        <p:spPr>
          <a:xfrm>
            <a:off x="4756150" y="307911"/>
            <a:ext cx="4251216" cy="5620526"/>
          </a:xfrm>
          <a:prstGeom prst="rect">
            <a:avLst/>
          </a:prstGeom>
          <a:noFill/>
          <a:ln>
            <a:noFill/>
          </a:ln>
        </p:spPr>
        <p:txBody>
          <a:bodyPr spcFirstLastPara="1" wrap="square" lIns="91425" tIns="45700" rIns="91425" bIns="45700" anchor="t" anchorCtr="0">
            <a:normAutofit/>
          </a:bodyPr>
          <a:lstStyle>
            <a:lvl1pPr marL="457200" lvl="0"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1pPr>
            <a:lvl2pPr marL="914400" lvl="1"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2pPr>
            <a:lvl3pPr marL="1371600" lvl="2"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3pPr>
            <a:lvl4pPr marL="1828800" lvl="3" indent="-355600" algn="l">
              <a:spcBef>
                <a:spcPts val="0"/>
              </a:spcBef>
              <a:spcAft>
                <a:spcPts val="0"/>
              </a:spcAft>
              <a:buClr>
                <a:schemeClr val="dk1"/>
              </a:buClr>
              <a:buSzPts val="2000"/>
              <a:buFont typeface="Arial"/>
              <a:buChar char="•"/>
              <a:defRPr sz="20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sz="1800">
                <a:latin typeface="Libre Franklin"/>
                <a:ea typeface="Libre Franklin"/>
                <a:cs typeface="Libre Franklin"/>
                <a:sym typeface="Libre Franklin"/>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5" name="Google Shape;415;p62"/>
          <p:cNvSpPr txBox="1">
            <a:spLocks noGrp="1"/>
          </p:cNvSpPr>
          <p:nvPr>
            <p:ph type="body" idx="2"/>
          </p:nvPr>
        </p:nvSpPr>
        <p:spPr>
          <a:xfrm>
            <a:off x="570190" y="2024586"/>
            <a:ext cx="4012322"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sz="1800" b="0">
                <a:latin typeface="Libre Franklin"/>
                <a:ea typeface="Libre Franklin"/>
                <a:cs typeface="Libre Franklin"/>
                <a:sym typeface="Libre Franklin"/>
              </a:defRPr>
            </a:lvl1pPr>
            <a:lvl2pPr marL="914400" lvl="1" indent="-317500" algn="l">
              <a:spcBef>
                <a:spcPts val="280"/>
              </a:spcBef>
              <a:spcAft>
                <a:spcPts val="0"/>
              </a:spcAft>
              <a:buClr>
                <a:schemeClr val="dk1"/>
              </a:buClr>
              <a:buSzPts val="1400"/>
              <a:buFont typeface="Arial"/>
              <a:buChar char="•"/>
              <a:defRPr sz="14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6" name="Google Shape;416;p62"/>
          <p:cNvSpPr/>
          <p:nvPr/>
        </p:nvSpPr>
        <p:spPr>
          <a:xfrm>
            <a:off x="139656" y="2024586"/>
            <a:ext cx="45719" cy="6858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62"/>
          <p:cNvSpPr txBox="1">
            <a:spLocks noGrp="1"/>
          </p:cNvSpPr>
          <p:nvPr>
            <p:ph type="body" idx="3"/>
          </p:nvPr>
        </p:nvSpPr>
        <p:spPr>
          <a:xfrm>
            <a:off x="562708" y="2982644"/>
            <a:ext cx="4019804"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sz="1800" b="0">
                <a:latin typeface="Libre Franklin"/>
                <a:ea typeface="Libre Franklin"/>
                <a:cs typeface="Libre Franklin"/>
                <a:sym typeface="Libre Franklin"/>
              </a:defRPr>
            </a:lvl1pPr>
            <a:lvl2pPr marL="914400" lvl="1" indent="-317500" algn="l">
              <a:spcBef>
                <a:spcPts val="280"/>
              </a:spcBef>
              <a:spcAft>
                <a:spcPts val="0"/>
              </a:spcAft>
              <a:buClr>
                <a:schemeClr val="dk1"/>
              </a:buClr>
              <a:buSzPts val="1400"/>
              <a:buFont typeface="Arial"/>
              <a:buChar char="•"/>
              <a:defRPr sz="14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8" name="Google Shape;418;p62"/>
          <p:cNvSpPr/>
          <p:nvPr/>
        </p:nvSpPr>
        <p:spPr>
          <a:xfrm>
            <a:off x="132174" y="2982644"/>
            <a:ext cx="45719" cy="6858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p62"/>
          <p:cNvSpPr txBox="1">
            <a:spLocks noGrp="1"/>
          </p:cNvSpPr>
          <p:nvPr>
            <p:ph type="body" idx="4"/>
          </p:nvPr>
        </p:nvSpPr>
        <p:spPr>
          <a:xfrm>
            <a:off x="562708" y="3936627"/>
            <a:ext cx="4019804"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sz="1800" b="0">
                <a:latin typeface="Libre Franklin"/>
                <a:ea typeface="Libre Franklin"/>
                <a:cs typeface="Libre Franklin"/>
                <a:sym typeface="Libre Franklin"/>
              </a:defRPr>
            </a:lvl1pPr>
            <a:lvl2pPr marL="914400" lvl="1" indent="-317500" algn="l">
              <a:spcBef>
                <a:spcPts val="280"/>
              </a:spcBef>
              <a:spcAft>
                <a:spcPts val="0"/>
              </a:spcAft>
              <a:buClr>
                <a:schemeClr val="dk1"/>
              </a:buClr>
              <a:buSzPts val="1400"/>
              <a:buFont typeface="Arial"/>
              <a:buChar char="•"/>
              <a:defRPr sz="14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0" name="Google Shape;420;p62"/>
          <p:cNvSpPr/>
          <p:nvPr/>
        </p:nvSpPr>
        <p:spPr>
          <a:xfrm>
            <a:off x="132174" y="3936627"/>
            <a:ext cx="45719" cy="6858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62"/>
          <p:cNvSpPr txBox="1">
            <a:spLocks noGrp="1"/>
          </p:cNvSpPr>
          <p:nvPr>
            <p:ph type="body" idx="5"/>
          </p:nvPr>
        </p:nvSpPr>
        <p:spPr>
          <a:xfrm>
            <a:off x="562708" y="4896124"/>
            <a:ext cx="4019804"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sz="1800" b="0">
                <a:latin typeface="Libre Franklin"/>
                <a:ea typeface="Libre Franklin"/>
                <a:cs typeface="Libre Franklin"/>
                <a:sym typeface="Libre Franklin"/>
              </a:defRPr>
            </a:lvl1pPr>
            <a:lvl2pPr marL="914400" lvl="1" indent="-317500" algn="l">
              <a:spcBef>
                <a:spcPts val="280"/>
              </a:spcBef>
              <a:spcAft>
                <a:spcPts val="0"/>
              </a:spcAft>
              <a:buClr>
                <a:schemeClr val="dk1"/>
              </a:buClr>
              <a:buSzPts val="1400"/>
              <a:buFont typeface="Arial"/>
              <a:buChar char="•"/>
              <a:defRPr sz="14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2" name="Google Shape;422;p62"/>
          <p:cNvSpPr/>
          <p:nvPr/>
        </p:nvSpPr>
        <p:spPr>
          <a:xfrm>
            <a:off x="132174" y="4896124"/>
            <a:ext cx="45719" cy="6858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62"/>
          <p:cNvSpPr/>
          <p:nvPr/>
        </p:nvSpPr>
        <p:spPr>
          <a:xfrm>
            <a:off x="0" y="5970230"/>
            <a:ext cx="9144000" cy="887770"/>
          </a:xfrm>
          <a:prstGeom prst="rect">
            <a:avLst/>
          </a:prstGeom>
          <a:solidFill>
            <a:srgbClr val="6D8D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4" name="Google Shape;424;p62" descr="ConnectWithUs_YellowWhite.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425" name="Google Shape;425;p62" descr="ThinShearedLines_PurpleOrangeYellow.png"/>
          <p:cNvPicPr preferRelativeResize="0"/>
          <p:nvPr/>
        </p:nvPicPr>
        <p:blipFill rotWithShape="1">
          <a:blip r:embed="rId3">
            <a:alphaModFix/>
          </a:blip>
          <a:srcRect/>
          <a:stretch/>
        </p:blipFill>
        <p:spPr>
          <a:xfrm>
            <a:off x="0" y="203200"/>
            <a:ext cx="9144000" cy="79248"/>
          </a:xfrm>
          <a:prstGeom prst="rect">
            <a:avLst/>
          </a:prstGeom>
          <a:noFill/>
          <a:ln>
            <a:noFill/>
          </a:ln>
        </p:spPr>
      </p:pic>
      <p:pic>
        <p:nvPicPr>
          <p:cNvPr id="426" name="Google Shape;426;p62"/>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07_Multi Content_d">
  <p:cSld name="07_Multi Content_d">
    <p:spTree>
      <p:nvGrpSpPr>
        <p:cNvPr id="1" name="Shape 427"/>
        <p:cNvGrpSpPr/>
        <p:nvPr/>
      </p:nvGrpSpPr>
      <p:grpSpPr>
        <a:xfrm>
          <a:off x="0" y="0"/>
          <a:ext cx="0" cy="0"/>
          <a:chOff x="0" y="0"/>
          <a:chExt cx="0" cy="0"/>
        </a:xfrm>
      </p:grpSpPr>
      <p:sp>
        <p:nvSpPr>
          <p:cNvPr id="428" name="Google Shape;428;p63"/>
          <p:cNvSpPr txBox="1">
            <a:spLocks noGrp="1"/>
          </p:cNvSpPr>
          <p:nvPr>
            <p:ph type="title"/>
          </p:nvPr>
        </p:nvSpPr>
        <p:spPr>
          <a:xfrm>
            <a:off x="84084" y="307910"/>
            <a:ext cx="4498426"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5"/>
              </a:buClr>
              <a:buSzPts val="3800"/>
              <a:buFont typeface="Libre Franklin"/>
              <a:buNone/>
              <a:defRPr sz="3800">
                <a:solidFill>
                  <a:schemeClr val="accent5"/>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9" name="Google Shape;429;p63"/>
          <p:cNvSpPr txBox="1">
            <a:spLocks noGrp="1"/>
          </p:cNvSpPr>
          <p:nvPr>
            <p:ph type="body" idx="1"/>
          </p:nvPr>
        </p:nvSpPr>
        <p:spPr>
          <a:xfrm>
            <a:off x="4756150" y="307911"/>
            <a:ext cx="4251216" cy="3549386"/>
          </a:xfrm>
          <a:prstGeom prst="rect">
            <a:avLst/>
          </a:prstGeom>
          <a:noFill/>
          <a:ln>
            <a:noFill/>
          </a:ln>
        </p:spPr>
        <p:txBody>
          <a:bodyPr spcFirstLastPara="1" wrap="square" lIns="91425" tIns="45700" rIns="91425" bIns="45700" anchor="t" anchorCtr="0">
            <a:normAutofit/>
          </a:bodyPr>
          <a:lstStyle>
            <a:lvl1pPr marL="457200" lvl="0" indent="-381000" algn="l">
              <a:spcBef>
                <a:spcPts val="0"/>
              </a:spcBef>
              <a:spcAft>
                <a:spcPts val="0"/>
              </a:spcAft>
              <a:buClr>
                <a:schemeClr val="dk1"/>
              </a:buClr>
              <a:buSzPts val="2400"/>
              <a:buFont typeface="Arial"/>
              <a:buChar char="•"/>
              <a:defRPr sz="2400">
                <a:solidFill>
                  <a:schemeClr val="dk1"/>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368300" algn="l">
              <a:spcBef>
                <a:spcPts val="0"/>
              </a:spcBef>
              <a:spcAft>
                <a:spcPts val="0"/>
              </a:spcAft>
              <a:buClr>
                <a:schemeClr val="dk1"/>
              </a:buClr>
              <a:buSzPts val="2200"/>
              <a:buFont typeface="Courier New"/>
              <a:buChar char="o"/>
              <a:defRPr sz="22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55600" algn="l">
              <a:spcBef>
                <a:spcPts val="400"/>
              </a:spcBef>
              <a:spcAft>
                <a:spcPts val="0"/>
              </a:spcAft>
              <a:buClr>
                <a:schemeClr val="dk1"/>
              </a:buClr>
              <a:buSzPts val="2000"/>
              <a:buChar char="•"/>
              <a:defRPr>
                <a:solidFill>
                  <a:schemeClr val="dk1"/>
                </a:solidFill>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0" name="Google Shape;430;p63"/>
          <p:cNvSpPr>
            <a:spLocks noGrp="1"/>
          </p:cNvSpPr>
          <p:nvPr>
            <p:ph type="pic" idx="2"/>
          </p:nvPr>
        </p:nvSpPr>
        <p:spPr>
          <a:xfrm>
            <a:off x="4756152" y="3972914"/>
            <a:ext cx="4251325" cy="1923065"/>
          </a:xfrm>
          <a:prstGeom prst="rect">
            <a:avLst/>
          </a:prstGeom>
          <a:noFill/>
          <a:ln>
            <a:noFill/>
          </a:ln>
        </p:spPr>
      </p:sp>
      <p:sp>
        <p:nvSpPr>
          <p:cNvPr id="431" name="Google Shape;431;p63"/>
          <p:cNvSpPr txBox="1">
            <a:spLocks noGrp="1"/>
          </p:cNvSpPr>
          <p:nvPr>
            <p:ph type="body" idx="3"/>
          </p:nvPr>
        </p:nvSpPr>
        <p:spPr>
          <a:xfrm>
            <a:off x="84085" y="2511425"/>
            <a:ext cx="4499030" cy="338455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Libre Franklin"/>
                <a:ea typeface="Libre Franklin"/>
                <a:cs typeface="Libre Franklin"/>
                <a:sym typeface="Libre Franklin"/>
              </a:defRPr>
            </a:lvl1pPr>
            <a:lvl2pPr marL="914400" lvl="1" indent="-355600" algn="l">
              <a:spcBef>
                <a:spcPts val="400"/>
              </a:spcBef>
              <a:spcAft>
                <a:spcPts val="0"/>
              </a:spcAft>
              <a:buClr>
                <a:schemeClr val="dk1"/>
              </a:buClr>
              <a:buSzPts val="2000"/>
              <a:buFont typeface="Courier New"/>
              <a:buChar char="o"/>
              <a:defRPr sz="20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sz="1800">
                <a:latin typeface="Libre Franklin"/>
                <a:ea typeface="Libre Franklin"/>
                <a:cs typeface="Libre Franklin"/>
                <a:sym typeface="Libre Franklin"/>
              </a:defRPr>
            </a:lvl3pPr>
            <a:lvl4pPr marL="1828800" lvl="3" indent="-342900" algn="l">
              <a:spcBef>
                <a:spcPts val="360"/>
              </a:spcBef>
              <a:spcAft>
                <a:spcPts val="0"/>
              </a:spcAft>
              <a:buClr>
                <a:schemeClr val="dk1"/>
              </a:buClr>
              <a:buSzPts val="1800"/>
              <a:buFont typeface="Arial"/>
              <a:buChar char="•"/>
              <a:defRPr sz="1800">
                <a:latin typeface="Libre Franklin"/>
                <a:ea typeface="Libre Franklin"/>
                <a:cs typeface="Libre Franklin"/>
                <a:sym typeface="Libre Franklin"/>
              </a:defRPr>
            </a:lvl4pPr>
            <a:lvl5pPr marL="2286000" lvl="4" indent="-342900" algn="l">
              <a:spcBef>
                <a:spcPts val="360"/>
              </a:spcBef>
              <a:spcAft>
                <a:spcPts val="0"/>
              </a:spcAft>
              <a:buClr>
                <a:schemeClr val="dk1"/>
              </a:buClr>
              <a:buSzPts val="1800"/>
              <a:buFont typeface="Arial"/>
              <a:buChar char="•"/>
              <a:defRPr sz="1800">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2" name="Google Shape;432;p63"/>
          <p:cNvSpPr/>
          <p:nvPr/>
        </p:nvSpPr>
        <p:spPr>
          <a:xfrm>
            <a:off x="0" y="5970230"/>
            <a:ext cx="9144000" cy="887770"/>
          </a:xfrm>
          <a:prstGeom prst="rect">
            <a:avLst/>
          </a:prstGeom>
          <a:solidFill>
            <a:srgbClr val="6D8D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3" name="Google Shape;433;p63" descr="ConnectWithUs_YellowWhite.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434" name="Google Shape;434;p63" descr="ThinShearedLines_PurpleOrangeYellow.png"/>
          <p:cNvPicPr preferRelativeResize="0"/>
          <p:nvPr/>
        </p:nvPicPr>
        <p:blipFill rotWithShape="1">
          <a:blip r:embed="rId3">
            <a:alphaModFix/>
          </a:blip>
          <a:srcRect/>
          <a:stretch/>
        </p:blipFill>
        <p:spPr>
          <a:xfrm>
            <a:off x="84266" y="1627088"/>
            <a:ext cx="4498848" cy="81969"/>
          </a:xfrm>
          <a:prstGeom prst="rect">
            <a:avLst/>
          </a:prstGeom>
          <a:noFill/>
          <a:ln>
            <a:noFill/>
          </a:ln>
        </p:spPr>
      </p:pic>
      <p:pic>
        <p:nvPicPr>
          <p:cNvPr id="435" name="Google Shape;435;p63"/>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08_Three Boxed Content_d">
  <p:cSld name="08_Three Boxed Content_d">
    <p:spTree>
      <p:nvGrpSpPr>
        <p:cNvPr id="1" name="Shape 436"/>
        <p:cNvGrpSpPr/>
        <p:nvPr/>
      </p:nvGrpSpPr>
      <p:grpSpPr>
        <a:xfrm>
          <a:off x="0" y="0"/>
          <a:ext cx="0" cy="0"/>
          <a:chOff x="0" y="0"/>
          <a:chExt cx="0" cy="0"/>
        </a:xfrm>
      </p:grpSpPr>
      <p:pic>
        <p:nvPicPr>
          <p:cNvPr id="437" name="Google Shape;437;p64"/>
          <p:cNvPicPr preferRelativeResize="0"/>
          <p:nvPr/>
        </p:nvPicPr>
        <p:blipFill rotWithShape="1">
          <a:blip r:embed="rId2">
            <a:alphaModFix/>
          </a:blip>
          <a:srcRect/>
          <a:stretch/>
        </p:blipFill>
        <p:spPr>
          <a:xfrm>
            <a:off x="0" y="-42038"/>
            <a:ext cx="9144000" cy="1746107"/>
          </a:xfrm>
          <a:prstGeom prst="rect">
            <a:avLst/>
          </a:prstGeom>
          <a:noFill/>
          <a:ln>
            <a:noFill/>
          </a:ln>
        </p:spPr>
      </p:pic>
      <p:sp>
        <p:nvSpPr>
          <p:cNvPr id="438" name="Google Shape;438;p64"/>
          <p:cNvSpPr txBox="1">
            <a:spLocks noGrp="1"/>
          </p:cNvSpPr>
          <p:nvPr>
            <p:ph type="body" idx="1"/>
          </p:nvPr>
        </p:nvSpPr>
        <p:spPr>
          <a:xfrm>
            <a:off x="124157" y="2481210"/>
            <a:ext cx="2743200" cy="3373052"/>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Courier New"/>
              <a:buChar char="o"/>
              <a:defRPr sz="1800">
                <a:latin typeface="Libre Franklin"/>
                <a:ea typeface="Libre Franklin"/>
                <a:cs typeface="Libre Franklin"/>
                <a:sym typeface="Libre Franklin"/>
              </a:defRPr>
            </a:lvl2pPr>
            <a:lvl3pPr marL="1371600" lvl="2" indent="-330200" algn="l">
              <a:spcBef>
                <a:spcPts val="320"/>
              </a:spcBef>
              <a:spcAft>
                <a:spcPts val="0"/>
              </a:spcAft>
              <a:buClr>
                <a:schemeClr val="dk1"/>
              </a:buClr>
              <a:buSzPts val="1600"/>
              <a:buFont typeface="Courier New"/>
              <a:buChar char="o"/>
              <a:defRPr sz="1600">
                <a:latin typeface="Libre Franklin"/>
                <a:ea typeface="Libre Franklin"/>
                <a:cs typeface="Libre Franklin"/>
                <a:sym typeface="Libre Franklin"/>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9" name="Google Shape;439;p64"/>
          <p:cNvSpPr txBox="1">
            <a:spLocks noGrp="1"/>
          </p:cNvSpPr>
          <p:nvPr>
            <p:ph type="body" idx="2"/>
          </p:nvPr>
        </p:nvSpPr>
        <p:spPr>
          <a:xfrm>
            <a:off x="3224541" y="2481210"/>
            <a:ext cx="2743200" cy="3373052"/>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Courier New"/>
              <a:buChar char="o"/>
              <a:defRPr sz="1800">
                <a:latin typeface="Libre Franklin"/>
                <a:ea typeface="Libre Franklin"/>
                <a:cs typeface="Libre Franklin"/>
                <a:sym typeface="Libre Franklin"/>
              </a:defRPr>
            </a:lvl2pPr>
            <a:lvl3pPr marL="1371600" lvl="2" indent="-330200" algn="l">
              <a:spcBef>
                <a:spcPts val="320"/>
              </a:spcBef>
              <a:spcAft>
                <a:spcPts val="0"/>
              </a:spcAft>
              <a:buClr>
                <a:schemeClr val="dk1"/>
              </a:buClr>
              <a:buSzPts val="1600"/>
              <a:buFont typeface="Courier New"/>
              <a:buChar char="o"/>
              <a:defRPr sz="1600">
                <a:latin typeface="Libre Franklin"/>
                <a:ea typeface="Libre Franklin"/>
                <a:cs typeface="Libre Franklin"/>
                <a:sym typeface="Libre Franklin"/>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0" name="Google Shape;440;p64"/>
          <p:cNvSpPr txBox="1">
            <a:spLocks noGrp="1"/>
          </p:cNvSpPr>
          <p:nvPr>
            <p:ph type="body" idx="3"/>
          </p:nvPr>
        </p:nvSpPr>
        <p:spPr>
          <a:xfrm>
            <a:off x="6288854" y="2481210"/>
            <a:ext cx="2743200" cy="3373052"/>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Courier New"/>
              <a:buChar char="o"/>
              <a:defRPr sz="1800">
                <a:latin typeface="Libre Franklin"/>
                <a:ea typeface="Libre Franklin"/>
                <a:cs typeface="Libre Franklin"/>
                <a:sym typeface="Libre Franklin"/>
              </a:defRPr>
            </a:lvl2pPr>
            <a:lvl3pPr marL="1371600" lvl="2" indent="-330200" algn="l">
              <a:spcBef>
                <a:spcPts val="320"/>
              </a:spcBef>
              <a:spcAft>
                <a:spcPts val="0"/>
              </a:spcAft>
              <a:buClr>
                <a:schemeClr val="dk1"/>
              </a:buClr>
              <a:buSzPts val="1600"/>
              <a:buFont typeface="Courier New"/>
              <a:buChar char="o"/>
              <a:defRPr sz="1600">
                <a:latin typeface="Libre Franklin"/>
                <a:ea typeface="Libre Franklin"/>
                <a:cs typeface="Libre Franklin"/>
                <a:sym typeface="Libre Franklin"/>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1" name="Google Shape;441;p64"/>
          <p:cNvSpPr txBox="1">
            <a:spLocks noGrp="1"/>
          </p:cNvSpPr>
          <p:nvPr>
            <p:ph type="body" idx="4"/>
          </p:nvPr>
        </p:nvSpPr>
        <p:spPr>
          <a:xfrm>
            <a:off x="347995" y="1913680"/>
            <a:ext cx="2295525" cy="504825"/>
          </a:xfrm>
          <a:prstGeom prst="rect">
            <a:avLst/>
          </a:prstGeom>
          <a:solidFill>
            <a:srgbClr val="400F60"/>
          </a:solidFill>
          <a:ln>
            <a:noFill/>
          </a:ln>
        </p:spPr>
        <p:txBody>
          <a:bodyPr spcFirstLastPara="1" wrap="square" lIns="91425" tIns="45700" rIns="91425" bIns="45700" anchor="t" anchorCtr="0">
            <a:noAutofit/>
          </a:bodyPr>
          <a:lstStyle>
            <a:lvl1pPr marL="457200" lvl="0" indent="-228600" algn="ctr">
              <a:spcBef>
                <a:spcPts val="400"/>
              </a:spcBef>
              <a:spcAft>
                <a:spcPts val="0"/>
              </a:spcAft>
              <a:buClr>
                <a:schemeClr val="lt1"/>
              </a:buClr>
              <a:buSzPts val="2000"/>
              <a:buNone/>
              <a:defRPr sz="2000" b="1">
                <a:solidFill>
                  <a:schemeClr val="lt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2" name="Google Shape;442;p64"/>
          <p:cNvSpPr txBox="1">
            <a:spLocks noGrp="1"/>
          </p:cNvSpPr>
          <p:nvPr>
            <p:ph type="body" idx="5"/>
          </p:nvPr>
        </p:nvSpPr>
        <p:spPr>
          <a:xfrm>
            <a:off x="3448379" y="1913350"/>
            <a:ext cx="2295525" cy="504825"/>
          </a:xfrm>
          <a:prstGeom prst="rect">
            <a:avLst/>
          </a:prstGeom>
          <a:solidFill>
            <a:schemeClr val="accent5"/>
          </a:solidFill>
          <a:ln>
            <a:noFill/>
          </a:ln>
        </p:spPr>
        <p:txBody>
          <a:bodyPr spcFirstLastPara="1" wrap="square" lIns="91425" tIns="45700" rIns="91425" bIns="45700" anchor="t" anchorCtr="0">
            <a:noAutofit/>
          </a:bodyPr>
          <a:lstStyle>
            <a:lvl1pPr marL="457200" lvl="0" indent="-228600" algn="ctr">
              <a:spcBef>
                <a:spcPts val="400"/>
              </a:spcBef>
              <a:spcAft>
                <a:spcPts val="0"/>
              </a:spcAft>
              <a:buClr>
                <a:schemeClr val="lt1"/>
              </a:buClr>
              <a:buSzPts val="2000"/>
              <a:buNone/>
              <a:defRPr sz="2000" b="1">
                <a:solidFill>
                  <a:schemeClr val="lt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3" name="Google Shape;443;p64"/>
          <p:cNvSpPr txBox="1">
            <a:spLocks noGrp="1"/>
          </p:cNvSpPr>
          <p:nvPr>
            <p:ph type="body" idx="6"/>
          </p:nvPr>
        </p:nvSpPr>
        <p:spPr>
          <a:xfrm>
            <a:off x="6512693" y="1913349"/>
            <a:ext cx="2295525" cy="504825"/>
          </a:xfrm>
          <a:prstGeom prst="rect">
            <a:avLst/>
          </a:prstGeom>
          <a:solidFill>
            <a:schemeClr val="accent4"/>
          </a:solidFill>
          <a:ln>
            <a:noFill/>
          </a:ln>
        </p:spPr>
        <p:txBody>
          <a:bodyPr spcFirstLastPara="1" wrap="square" lIns="91425" tIns="45700" rIns="91425" bIns="45700" anchor="t" anchorCtr="0">
            <a:noAutofit/>
          </a:bodyPr>
          <a:lstStyle>
            <a:lvl1pPr marL="457200" lvl="0" indent="-228600" algn="ctr">
              <a:spcBef>
                <a:spcPts val="400"/>
              </a:spcBef>
              <a:spcAft>
                <a:spcPts val="0"/>
              </a:spcAft>
              <a:buClr>
                <a:schemeClr val="lt1"/>
              </a:buClr>
              <a:buSzPts val="2000"/>
              <a:buNone/>
              <a:defRPr sz="2000" b="1">
                <a:solidFill>
                  <a:schemeClr val="lt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4" name="Google Shape;444;p64"/>
          <p:cNvSpPr txBox="1">
            <a:spLocks noGrp="1"/>
          </p:cNvSpPr>
          <p:nvPr>
            <p:ph type="title"/>
          </p:nvPr>
        </p:nvSpPr>
        <p:spPr>
          <a:xfrm>
            <a:off x="970072" y="363690"/>
            <a:ext cx="7252137" cy="103846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3800"/>
              <a:buFont typeface="Libre Franklin"/>
              <a:buNone/>
              <a:defRPr sz="3800">
                <a:solidFill>
                  <a:schemeClr val="lt1"/>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5" name="Google Shape;445;p64"/>
          <p:cNvSpPr/>
          <p:nvPr/>
        </p:nvSpPr>
        <p:spPr>
          <a:xfrm>
            <a:off x="0" y="5970230"/>
            <a:ext cx="9144000" cy="887770"/>
          </a:xfrm>
          <a:prstGeom prst="rect">
            <a:avLst/>
          </a:prstGeom>
          <a:solidFill>
            <a:srgbClr val="6D8D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6" name="Google Shape;446;p64" descr="ConnectWithUs_YellowWhite.png"/>
          <p:cNvPicPr preferRelativeResize="0"/>
          <p:nvPr/>
        </p:nvPicPr>
        <p:blipFill rotWithShape="1">
          <a:blip r:embed="rId3">
            <a:alphaModFix/>
          </a:blip>
          <a:srcRect/>
          <a:stretch/>
        </p:blipFill>
        <p:spPr>
          <a:xfrm>
            <a:off x="4756150" y="6343650"/>
            <a:ext cx="4029456" cy="219456"/>
          </a:xfrm>
          <a:prstGeom prst="rect">
            <a:avLst/>
          </a:prstGeom>
          <a:noFill/>
          <a:ln>
            <a:noFill/>
          </a:ln>
        </p:spPr>
      </p:pic>
      <p:pic>
        <p:nvPicPr>
          <p:cNvPr id="447" name="Google Shape;447;p64" descr="ThinShearedLines_PurpleOrangeYellow.png"/>
          <p:cNvPicPr preferRelativeResize="0"/>
          <p:nvPr/>
        </p:nvPicPr>
        <p:blipFill rotWithShape="1">
          <a:blip r:embed="rId4">
            <a:alphaModFix/>
          </a:blip>
          <a:srcRect/>
          <a:stretch/>
        </p:blipFill>
        <p:spPr>
          <a:xfrm>
            <a:off x="971017" y="1422157"/>
            <a:ext cx="7251192" cy="83824"/>
          </a:xfrm>
          <a:prstGeom prst="rect">
            <a:avLst/>
          </a:prstGeom>
          <a:noFill/>
          <a:ln>
            <a:noFill/>
          </a:ln>
        </p:spPr>
      </p:pic>
      <p:pic>
        <p:nvPicPr>
          <p:cNvPr id="448" name="Google Shape;448;p64"/>
          <p:cNvPicPr preferRelativeResize="0"/>
          <p:nvPr/>
        </p:nvPicPr>
        <p:blipFill rotWithShape="1">
          <a:blip r:embed="rId5">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09_Transition Slide and Content_d">
  <p:cSld name="09_Transition Slide and Content_d">
    <p:spTree>
      <p:nvGrpSpPr>
        <p:cNvPr id="1" name="Shape 449"/>
        <p:cNvGrpSpPr/>
        <p:nvPr/>
      </p:nvGrpSpPr>
      <p:grpSpPr>
        <a:xfrm>
          <a:off x="0" y="0"/>
          <a:ext cx="0" cy="0"/>
          <a:chOff x="0" y="0"/>
          <a:chExt cx="0" cy="0"/>
        </a:xfrm>
      </p:grpSpPr>
      <p:sp>
        <p:nvSpPr>
          <p:cNvPr id="450" name="Google Shape;450;p65"/>
          <p:cNvSpPr txBox="1">
            <a:spLocks noGrp="1"/>
          </p:cNvSpPr>
          <p:nvPr>
            <p:ph type="title"/>
          </p:nvPr>
        </p:nvSpPr>
        <p:spPr>
          <a:xfrm>
            <a:off x="612775" y="2649826"/>
            <a:ext cx="4572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3901D"/>
              </a:buClr>
              <a:buSzPts val="3800"/>
              <a:buFont typeface="Libre Franklin"/>
              <a:buNone/>
              <a:defRPr sz="3800">
                <a:solidFill>
                  <a:srgbClr val="F3901D"/>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1" name="Google Shape;451;p65"/>
          <p:cNvSpPr txBox="1">
            <a:spLocks noGrp="1"/>
          </p:cNvSpPr>
          <p:nvPr>
            <p:ph type="body" idx="1"/>
          </p:nvPr>
        </p:nvSpPr>
        <p:spPr>
          <a:xfrm>
            <a:off x="612775" y="4687756"/>
            <a:ext cx="4572000" cy="937932"/>
          </a:xfrm>
          <a:prstGeom prst="rect">
            <a:avLst/>
          </a:prstGeom>
          <a:noFill/>
          <a:ln>
            <a:noFill/>
          </a:ln>
        </p:spPr>
        <p:txBody>
          <a:bodyPr spcFirstLastPara="1" wrap="square" lIns="91425" tIns="45700" rIns="91425" bIns="45700" anchor="t" anchorCtr="0">
            <a:normAutofit/>
          </a:bodyPr>
          <a:lstStyle>
            <a:lvl1pPr marL="457200" lvl="0" indent="-228600" algn="l">
              <a:spcBef>
                <a:spcPts val="440"/>
              </a:spcBef>
              <a:spcAft>
                <a:spcPts val="0"/>
              </a:spcAft>
              <a:buClr>
                <a:schemeClr val="dk1"/>
              </a:buClr>
              <a:buSzPts val="2200"/>
              <a:buNone/>
              <a:defRPr sz="22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2" name="Google Shape;452;p65"/>
          <p:cNvSpPr txBox="1">
            <a:spLocks noGrp="1"/>
          </p:cNvSpPr>
          <p:nvPr>
            <p:ph type="body" idx="2"/>
          </p:nvPr>
        </p:nvSpPr>
        <p:spPr>
          <a:xfrm>
            <a:off x="612775" y="4233942"/>
            <a:ext cx="4572000" cy="420424"/>
          </a:xfrm>
          <a:prstGeom prst="rect">
            <a:avLst/>
          </a:prstGeom>
          <a:noFill/>
          <a:ln>
            <a:noFill/>
          </a:ln>
        </p:spPr>
        <p:txBody>
          <a:bodyPr spcFirstLastPara="1" wrap="square" lIns="91425" tIns="45700" rIns="91425" bIns="45700" anchor="t" anchorCtr="0">
            <a:noAutofit/>
          </a:bodyPr>
          <a:lstStyle>
            <a:lvl1pPr marL="457200" lvl="0" indent="-228600" algn="l">
              <a:spcBef>
                <a:spcPts val="440"/>
              </a:spcBef>
              <a:spcAft>
                <a:spcPts val="0"/>
              </a:spcAft>
              <a:buClr>
                <a:schemeClr val="dk1"/>
              </a:buClr>
              <a:buSzPts val="2200"/>
              <a:buNone/>
              <a:defRPr sz="22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3" name="Google Shape;453;p65"/>
          <p:cNvSpPr txBox="1">
            <a:spLocks noGrp="1"/>
          </p:cNvSpPr>
          <p:nvPr>
            <p:ph type="body" idx="3"/>
          </p:nvPr>
        </p:nvSpPr>
        <p:spPr>
          <a:xfrm>
            <a:off x="5359781" y="209138"/>
            <a:ext cx="3425825" cy="541655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Arial"/>
              <a:buChar char="•"/>
              <a:defRPr sz="1800"/>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4" name="Google Shape;454;p65"/>
          <p:cNvSpPr/>
          <p:nvPr/>
        </p:nvSpPr>
        <p:spPr>
          <a:xfrm>
            <a:off x="0" y="5970230"/>
            <a:ext cx="9144000" cy="887770"/>
          </a:xfrm>
          <a:prstGeom prst="rect">
            <a:avLst/>
          </a:prstGeom>
          <a:solidFill>
            <a:srgbClr val="6D8D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5" name="Google Shape;455;p65" descr="ConnectWithUs_YellowWhite.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456" name="Google Shape;456;p65" descr="ThinShearedLines_PurpleOrangeYellow.png"/>
          <p:cNvPicPr preferRelativeResize="0"/>
          <p:nvPr/>
        </p:nvPicPr>
        <p:blipFill rotWithShape="1">
          <a:blip r:embed="rId3">
            <a:alphaModFix/>
          </a:blip>
          <a:srcRect/>
          <a:stretch/>
        </p:blipFill>
        <p:spPr>
          <a:xfrm>
            <a:off x="612775" y="4067845"/>
            <a:ext cx="4572000" cy="83302"/>
          </a:xfrm>
          <a:prstGeom prst="rect">
            <a:avLst/>
          </a:prstGeom>
          <a:noFill/>
          <a:ln>
            <a:noFill/>
          </a:ln>
        </p:spPr>
      </p:pic>
      <p:pic>
        <p:nvPicPr>
          <p:cNvPr id="457" name="Google Shape;457;p65"/>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0_Single Content Banner_d">
  <p:cSld name="10_Single Content Banner_d">
    <p:spTree>
      <p:nvGrpSpPr>
        <p:cNvPr id="1" name="Shape 458"/>
        <p:cNvGrpSpPr/>
        <p:nvPr/>
      </p:nvGrpSpPr>
      <p:grpSpPr>
        <a:xfrm>
          <a:off x="0" y="0"/>
          <a:ext cx="0" cy="0"/>
          <a:chOff x="0" y="0"/>
          <a:chExt cx="0" cy="0"/>
        </a:xfrm>
      </p:grpSpPr>
      <p:sp>
        <p:nvSpPr>
          <p:cNvPr id="459" name="Google Shape;459;p66"/>
          <p:cNvSpPr/>
          <p:nvPr/>
        </p:nvSpPr>
        <p:spPr>
          <a:xfrm>
            <a:off x="0" y="5970230"/>
            <a:ext cx="9144000" cy="887770"/>
          </a:xfrm>
          <a:prstGeom prst="rect">
            <a:avLst/>
          </a:prstGeom>
          <a:solidFill>
            <a:srgbClr val="6D8D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0" name="Google Shape;460;p66" descr="ConnectWithUs_YellowWhite.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461" name="Google Shape;461;p66" descr="HeaderBar_PurpleOrangeYellow.png"/>
          <p:cNvPicPr preferRelativeResize="0"/>
          <p:nvPr/>
        </p:nvPicPr>
        <p:blipFill rotWithShape="1">
          <a:blip r:embed="rId3">
            <a:alphaModFix/>
          </a:blip>
          <a:srcRect/>
          <a:stretch/>
        </p:blipFill>
        <p:spPr>
          <a:xfrm>
            <a:off x="0" y="5609844"/>
            <a:ext cx="9144000" cy="438912"/>
          </a:xfrm>
          <a:prstGeom prst="rect">
            <a:avLst/>
          </a:prstGeom>
          <a:noFill/>
          <a:ln>
            <a:noFill/>
          </a:ln>
        </p:spPr>
      </p:pic>
      <p:sp>
        <p:nvSpPr>
          <p:cNvPr id="462" name="Google Shape;462;p66"/>
          <p:cNvSpPr txBox="1">
            <a:spLocks noGrp="1"/>
          </p:cNvSpPr>
          <p:nvPr>
            <p:ph type="title"/>
          </p:nvPr>
        </p:nvSpPr>
        <p:spPr>
          <a:xfrm>
            <a:off x="1238250" y="1377950"/>
            <a:ext cx="6858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5"/>
              </a:buClr>
              <a:buSzPts val="3800"/>
              <a:buFont typeface="Libre Franklin"/>
              <a:buNone/>
              <a:defRPr sz="3800">
                <a:solidFill>
                  <a:schemeClr val="accent5"/>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3" name="Google Shape;463;p66"/>
          <p:cNvSpPr txBox="1">
            <a:spLocks noGrp="1"/>
          </p:cNvSpPr>
          <p:nvPr>
            <p:ph type="body" idx="1"/>
          </p:nvPr>
        </p:nvSpPr>
        <p:spPr>
          <a:xfrm>
            <a:off x="1238250" y="2914651"/>
            <a:ext cx="6858000" cy="2241551"/>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64" name="Google Shape;464;p66"/>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1_Single Content_d">
  <p:cSld name="11_Single Content_d">
    <p:spTree>
      <p:nvGrpSpPr>
        <p:cNvPr id="1" name="Shape 465"/>
        <p:cNvGrpSpPr/>
        <p:nvPr/>
      </p:nvGrpSpPr>
      <p:grpSpPr>
        <a:xfrm>
          <a:off x="0" y="0"/>
          <a:ext cx="0" cy="0"/>
          <a:chOff x="0" y="0"/>
          <a:chExt cx="0" cy="0"/>
        </a:xfrm>
      </p:grpSpPr>
      <p:sp>
        <p:nvSpPr>
          <p:cNvPr id="466" name="Google Shape;466;p67"/>
          <p:cNvSpPr/>
          <p:nvPr/>
        </p:nvSpPr>
        <p:spPr>
          <a:xfrm>
            <a:off x="0" y="5970230"/>
            <a:ext cx="9144000" cy="887770"/>
          </a:xfrm>
          <a:prstGeom prst="rect">
            <a:avLst/>
          </a:prstGeom>
          <a:solidFill>
            <a:srgbClr val="6D8D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7" name="Google Shape;467;p67" descr="ConnectWithUs_YellowWhite.png"/>
          <p:cNvPicPr preferRelativeResize="0"/>
          <p:nvPr/>
        </p:nvPicPr>
        <p:blipFill rotWithShape="1">
          <a:blip r:embed="rId2">
            <a:alphaModFix/>
          </a:blip>
          <a:srcRect/>
          <a:stretch/>
        </p:blipFill>
        <p:spPr>
          <a:xfrm>
            <a:off x="4756150" y="6343650"/>
            <a:ext cx="4029456" cy="219456"/>
          </a:xfrm>
          <a:prstGeom prst="rect">
            <a:avLst/>
          </a:prstGeom>
          <a:noFill/>
          <a:ln>
            <a:noFill/>
          </a:ln>
        </p:spPr>
      </p:pic>
      <p:sp>
        <p:nvSpPr>
          <p:cNvPr id="468" name="Google Shape;468;p67"/>
          <p:cNvSpPr txBox="1">
            <a:spLocks noGrp="1"/>
          </p:cNvSpPr>
          <p:nvPr>
            <p:ph type="title"/>
          </p:nvPr>
        </p:nvSpPr>
        <p:spPr>
          <a:xfrm>
            <a:off x="1238250" y="1377950"/>
            <a:ext cx="6858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5"/>
              </a:buClr>
              <a:buSzPts val="3800"/>
              <a:buFont typeface="Libre Franklin"/>
              <a:buNone/>
              <a:defRPr sz="3800">
                <a:solidFill>
                  <a:schemeClr val="accent5"/>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9" name="Google Shape;469;p67"/>
          <p:cNvSpPr txBox="1">
            <a:spLocks noGrp="1"/>
          </p:cNvSpPr>
          <p:nvPr>
            <p:ph type="body" idx="1"/>
          </p:nvPr>
        </p:nvSpPr>
        <p:spPr>
          <a:xfrm>
            <a:off x="1238250" y="2914651"/>
            <a:ext cx="6858000" cy="2241551"/>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70" name="Google Shape;470;p67"/>
          <p:cNvPicPr preferRelativeResize="0"/>
          <p:nvPr/>
        </p:nvPicPr>
        <p:blipFill rotWithShape="1">
          <a:blip r:embed="rId3">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2_Double Content_d">
  <p:cSld name="12_Double Content_d">
    <p:spTree>
      <p:nvGrpSpPr>
        <p:cNvPr id="1" name="Shape 471"/>
        <p:cNvGrpSpPr/>
        <p:nvPr/>
      </p:nvGrpSpPr>
      <p:grpSpPr>
        <a:xfrm>
          <a:off x="0" y="0"/>
          <a:ext cx="0" cy="0"/>
          <a:chOff x="0" y="0"/>
          <a:chExt cx="0" cy="0"/>
        </a:xfrm>
      </p:grpSpPr>
      <p:sp>
        <p:nvSpPr>
          <p:cNvPr id="472" name="Google Shape;472;p68"/>
          <p:cNvSpPr/>
          <p:nvPr/>
        </p:nvSpPr>
        <p:spPr>
          <a:xfrm>
            <a:off x="0" y="5970230"/>
            <a:ext cx="9144000" cy="887770"/>
          </a:xfrm>
          <a:prstGeom prst="rect">
            <a:avLst/>
          </a:prstGeom>
          <a:solidFill>
            <a:srgbClr val="6D8D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73" name="Google Shape;473;p68" descr="ConnectWithUs_YellowWhite.png"/>
          <p:cNvPicPr preferRelativeResize="0"/>
          <p:nvPr/>
        </p:nvPicPr>
        <p:blipFill rotWithShape="1">
          <a:blip r:embed="rId2">
            <a:alphaModFix/>
          </a:blip>
          <a:srcRect/>
          <a:stretch/>
        </p:blipFill>
        <p:spPr>
          <a:xfrm>
            <a:off x="4756150" y="6343650"/>
            <a:ext cx="4029456" cy="219456"/>
          </a:xfrm>
          <a:prstGeom prst="rect">
            <a:avLst/>
          </a:prstGeom>
          <a:noFill/>
          <a:ln>
            <a:noFill/>
          </a:ln>
        </p:spPr>
      </p:pic>
      <p:sp>
        <p:nvSpPr>
          <p:cNvPr id="474" name="Google Shape;474;p68"/>
          <p:cNvSpPr txBox="1">
            <a:spLocks noGrp="1"/>
          </p:cNvSpPr>
          <p:nvPr>
            <p:ph type="title"/>
          </p:nvPr>
        </p:nvSpPr>
        <p:spPr>
          <a:xfrm>
            <a:off x="1143000" y="344718"/>
            <a:ext cx="6858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5"/>
              </a:buClr>
              <a:buSzPts val="3800"/>
              <a:buFont typeface="Libre Franklin"/>
              <a:buNone/>
              <a:defRPr sz="3800">
                <a:solidFill>
                  <a:schemeClr val="accent5"/>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5" name="Google Shape;475;p68"/>
          <p:cNvSpPr txBox="1">
            <a:spLocks noGrp="1"/>
          </p:cNvSpPr>
          <p:nvPr>
            <p:ph type="body" idx="1"/>
          </p:nvPr>
        </p:nvSpPr>
        <p:spPr>
          <a:xfrm>
            <a:off x="1137966" y="1729427"/>
            <a:ext cx="3223828" cy="3801383"/>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1pPr>
            <a:lvl2pPr marL="914400" lvl="1"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2pPr>
            <a:lvl3pPr marL="1371600" lvl="2"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3pPr>
            <a:lvl4pPr marL="1828800" lvl="3"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6" name="Google Shape;476;p68"/>
          <p:cNvSpPr txBox="1">
            <a:spLocks noGrp="1"/>
          </p:cNvSpPr>
          <p:nvPr>
            <p:ph type="body" idx="2"/>
          </p:nvPr>
        </p:nvSpPr>
        <p:spPr>
          <a:xfrm>
            <a:off x="4790090" y="1724764"/>
            <a:ext cx="3210910" cy="3801384"/>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1pPr>
            <a:lvl2pPr marL="914400" lvl="1"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2pPr>
            <a:lvl3pPr marL="1371600" lvl="2"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3pPr>
            <a:lvl4pPr marL="1828800" lvl="3"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77" name="Google Shape;477;p68" descr="ThinShearedLines_PurpleOrangeYellow.png"/>
          <p:cNvPicPr preferRelativeResize="0"/>
          <p:nvPr/>
        </p:nvPicPr>
        <p:blipFill rotWithShape="1">
          <a:blip r:embed="rId3">
            <a:alphaModFix/>
          </a:blip>
          <a:srcRect/>
          <a:stretch/>
        </p:blipFill>
        <p:spPr>
          <a:xfrm>
            <a:off x="0" y="203200"/>
            <a:ext cx="9144000" cy="79248"/>
          </a:xfrm>
          <a:prstGeom prst="rect">
            <a:avLst/>
          </a:prstGeom>
          <a:noFill/>
          <a:ln>
            <a:noFill/>
          </a:ln>
        </p:spPr>
      </p:pic>
      <p:pic>
        <p:nvPicPr>
          <p:cNvPr id="478" name="Google Shape;478;p68"/>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01_Title Slide_e">
  <p:cSld name="01_Title Slide_e">
    <p:spTree>
      <p:nvGrpSpPr>
        <p:cNvPr id="1" name="Shape 479"/>
        <p:cNvGrpSpPr/>
        <p:nvPr/>
      </p:nvGrpSpPr>
      <p:grpSpPr>
        <a:xfrm>
          <a:off x="0" y="0"/>
          <a:ext cx="0" cy="0"/>
          <a:chOff x="0" y="0"/>
          <a:chExt cx="0" cy="0"/>
        </a:xfrm>
      </p:grpSpPr>
      <p:sp>
        <p:nvSpPr>
          <p:cNvPr id="480" name="Google Shape;480;p69"/>
          <p:cNvSpPr/>
          <p:nvPr/>
        </p:nvSpPr>
        <p:spPr>
          <a:xfrm>
            <a:off x="0" y="0"/>
            <a:ext cx="9144000" cy="5970230"/>
          </a:xfrm>
          <a:prstGeom prst="rect">
            <a:avLst/>
          </a:prstGeom>
          <a:solidFill>
            <a:srgbClr val="F390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1" name="Google Shape;481;p69"/>
          <p:cNvSpPr/>
          <p:nvPr/>
        </p:nvSpPr>
        <p:spPr>
          <a:xfrm>
            <a:off x="0" y="5970230"/>
            <a:ext cx="9144000" cy="8877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2" name="Google Shape;482;p69"/>
          <p:cNvSpPr txBox="1">
            <a:spLocks noGrp="1"/>
          </p:cNvSpPr>
          <p:nvPr>
            <p:ph type="ctrTitle"/>
          </p:nvPr>
        </p:nvSpPr>
        <p:spPr>
          <a:xfrm>
            <a:off x="1218696" y="2260604"/>
            <a:ext cx="7144255" cy="179069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5400"/>
              <a:buFont typeface="Libre Franklin"/>
              <a:buNone/>
              <a:defRPr sz="5400">
                <a:solidFill>
                  <a:schemeClr val="lt1"/>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3" name="Google Shape;483;p69"/>
          <p:cNvSpPr txBox="1">
            <a:spLocks noGrp="1"/>
          </p:cNvSpPr>
          <p:nvPr>
            <p:ph type="subTitle" idx="1"/>
          </p:nvPr>
        </p:nvSpPr>
        <p:spPr>
          <a:xfrm>
            <a:off x="1218694" y="4140201"/>
            <a:ext cx="6458456" cy="857250"/>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Clr>
                <a:schemeClr val="lt1"/>
              </a:buClr>
              <a:buSzPts val="2400"/>
              <a:buNone/>
              <a:defRPr sz="2400">
                <a:solidFill>
                  <a:schemeClr val="lt1"/>
                </a:solidFill>
                <a:latin typeface="Libre Franklin"/>
                <a:ea typeface="Libre Franklin"/>
                <a:cs typeface="Libre Franklin"/>
                <a:sym typeface="Libre Franklin"/>
              </a:defRPr>
            </a:lvl1pPr>
            <a:lvl2pPr lvl="1" algn="ctr">
              <a:spcBef>
                <a:spcPts val="560"/>
              </a:spcBef>
              <a:spcAft>
                <a:spcPts val="0"/>
              </a:spcAft>
              <a:buClr>
                <a:srgbClr val="98999A"/>
              </a:buClr>
              <a:buSzPts val="2800"/>
              <a:buNone/>
              <a:defRPr>
                <a:solidFill>
                  <a:srgbClr val="98999A"/>
                </a:solidFill>
              </a:defRPr>
            </a:lvl2pPr>
            <a:lvl3pPr lvl="2" algn="ctr">
              <a:spcBef>
                <a:spcPts val="480"/>
              </a:spcBef>
              <a:spcAft>
                <a:spcPts val="0"/>
              </a:spcAft>
              <a:buClr>
                <a:srgbClr val="98999A"/>
              </a:buClr>
              <a:buSzPts val="2400"/>
              <a:buNone/>
              <a:defRPr>
                <a:solidFill>
                  <a:srgbClr val="98999A"/>
                </a:solidFill>
              </a:defRPr>
            </a:lvl3pPr>
            <a:lvl4pPr lvl="3" algn="ctr">
              <a:spcBef>
                <a:spcPts val="400"/>
              </a:spcBef>
              <a:spcAft>
                <a:spcPts val="0"/>
              </a:spcAft>
              <a:buClr>
                <a:srgbClr val="98999A"/>
              </a:buClr>
              <a:buSzPts val="2000"/>
              <a:buNone/>
              <a:defRPr>
                <a:solidFill>
                  <a:srgbClr val="98999A"/>
                </a:solidFill>
              </a:defRPr>
            </a:lvl4pPr>
            <a:lvl5pPr lvl="4" algn="ctr">
              <a:spcBef>
                <a:spcPts val="400"/>
              </a:spcBef>
              <a:spcAft>
                <a:spcPts val="0"/>
              </a:spcAft>
              <a:buClr>
                <a:srgbClr val="98999A"/>
              </a:buClr>
              <a:buSzPts val="2000"/>
              <a:buNone/>
              <a:defRPr>
                <a:solidFill>
                  <a:srgbClr val="98999A"/>
                </a:solidFill>
              </a:defRPr>
            </a:lvl5pPr>
            <a:lvl6pPr lvl="5" algn="ctr">
              <a:spcBef>
                <a:spcPts val="400"/>
              </a:spcBef>
              <a:spcAft>
                <a:spcPts val="0"/>
              </a:spcAft>
              <a:buClr>
                <a:srgbClr val="98999A"/>
              </a:buClr>
              <a:buSzPts val="2000"/>
              <a:buNone/>
              <a:defRPr>
                <a:solidFill>
                  <a:srgbClr val="98999A"/>
                </a:solidFill>
              </a:defRPr>
            </a:lvl6pPr>
            <a:lvl7pPr lvl="6" algn="ctr">
              <a:spcBef>
                <a:spcPts val="400"/>
              </a:spcBef>
              <a:spcAft>
                <a:spcPts val="0"/>
              </a:spcAft>
              <a:buClr>
                <a:srgbClr val="98999A"/>
              </a:buClr>
              <a:buSzPts val="2000"/>
              <a:buNone/>
              <a:defRPr>
                <a:solidFill>
                  <a:srgbClr val="98999A"/>
                </a:solidFill>
              </a:defRPr>
            </a:lvl7pPr>
            <a:lvl8pPr lvl="7" algn="ctr">
              <a:spcBef>
                <a:spcPts val="400"/>
              </a:spcBef>
              <a:spcAft>
                <a:spcPts val="0"/>
              </a:spcAft>
              <a:buClr>
                <a:srgbClr val="98999A"/>
              </a:buClr>
              <a:buSzPts val="2000"/>
              <a:buNone/>
              <a:defRPr>
                <a:solidFill>
                  <a:srgbClr val="98999A"/>
                </a:solidFill>
              </a:defRPr>
            </a:lvl8pPr>
            <a:lvl9pPr lvl="8" algn="ctr">
              <a:spcBef>
                <a:spcPts val="400"/>
              </a:spcBef>
              <a:spcAft>
                <a:spcPts val="0"/>
              </a:spcAft>
              <a:buClr>
                <a:srgbClr val="98999A"/>
              </a:buClr>
              <a:buSzPts val="2000"/>
              <a:buNone/>
              <a:defRPr>
                <a:solidFill>
                  <a:srgbClr val="98999A"/>
                </a:solidFill>
              </a:defRPr>
            </a:lvl9pPr>
          </a:lstStyle>
          <a:p>
            <a:endParaRPr/>
          </a:p>
        </p:txBody>
      </p:sp>
      <p:sp>
        <p:nvSpPr>
          <p:cNvPr id="484" name="Google Shape;484;p69"/>
          <p:cNvSpPr/>
          <p:nvPr/>
        </p:nvSpPr>
        <p:spPr>
          <a:xfrm flipH="1">
            <a:off x="1218696" y="1905292"/>
            <a:ext cx="908555" cy="56471"/>
          </a:xfrm>
          <a:prstGeom prst="parallelogram">
            <a:avLst>
              <a:gd name="adj" fmla="val 2500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85" name="Google Shape;485;p69" descr="ConnectWithUs_BlueGrey.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486" name="Google Shape;486;p69" descr="LargeHeaderBar_BlueYellowRed.png"/>
          <p:cNvPicPr preferRelativeResize="0"/>
          <p:nvPr/>
        </p:nvPicPr>
        <p:blipFill rotWithShape="1">
          <a:blip r:embed="rId3">
            <a:alphaModFix/>
          </a:blip>
          <a:srcRect/>
          <a:stretch/>
        </p:blipFill>
        <p:spPr>
          <a:xfrm>
            <a:off x="0" y="349250"/>
            <a:ext cx="9144000" cy="880872"/>
          </a:xfrm>
          <a:prstGeom prst="rect">
            <a:avLst/>
          </a:prstGeom>
          <a:noFill/>
          <a:ln>
            <a:noFill/>
          </a:ln>
        </p:spPr>
      </p:pic>
      <p:pic>
        <p:nvPicPr>
          <p:cNvPr id="487" name="Google Shape;487;p69"/>
          <p:cNvPicPr preferRelativeResize="0"/>
          <p:nvPr/>
        </p:nvPicPr>
        <p:blipFill rotWithShape="1">
          <a:blip r:embed="rId4">
            <a:alphaModFix/>
          </a:blip>
          <a:srcRect/>
          <a:stretch/>
        </p:blipFill>
        <p:spPr>
          <a:xfrm>
            <a:off x="153628" y="5851850"/>
            <a:ext cx="2052247" cy="1173131"/>
          </a:xfrm>
          <a:prstGeom prst="rect">
            <a:avLst/>
          </a:prstGeom>
          <a:noFill/>
          <a:ln>
            <a:noFill/>
          </a:ln>
        </p:spPr>
      </p:pic>
      <p:pic>
        <p:nvPicPr>
          <p:cNvPr id="488" name="Google Shape;488;p69" descr="A close up of a logo&#10;&#10;Description generated with very high confidence"/>
          <p:cNvPicPr preferRelativeResize="0"/>
          <p:nvPr/>
        </p:nvPicPr>
        <p:blipFill rotWithShape="1">
          <a:blip r:embed="rId5">
            <a:alphaModFix/>
          </a:blip>
          <a:srcRect/>
          <a:stretch/>
        </p:blipFill>
        <p:spPr>
          <a:xfrm>
            <a:off x="2222502" y="5801076"/>
            <a:ext cx="950277" cy="122977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4_Title and Content_a">
  <p:cSld name="04_Title and Content_a">
    <p:spTree>
      <p:nvGrpSpPr>
        <p:cNvPr id="1" name="Shape 50"/>
        <p:cNvGrpSpPr/>
        <p:nvPr/>
      </p:nvGrpSpPr>
      <p:grpSpPr>
        <a:xfrm>
          <a:off x="0" y="0"/>
          <a:ext cx="0" cy="0"/>
          <a:chOff x="0" y="0"/>
          <a:chExt cx="0" cy="0"/>
        </a:xfrm>
      </p:grpSpPr>
      <p:sp>
        <p:nvSpPr>
          <p:cNvPr id="51" name="Google Shape;51;p25"/>
          <p:cNvSpPr txBox="1">
            <a:spLocks noGrp="1"/>
          </p:cNvSpPr>
          <p:nvPr>
            <p:ph type="title"/>
          </p:nvPr>
        </p:nvSpPr>
        <p:spPr>
          <a:xfrm>
            <a:off x="1078586" y="1740292"/>
            <a:ext cx="2009447" cy="129063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D9531E"/>
              </a:buClr>
              <a:buSzPts val="2200"/>
              <a:buFont typeface="Libre Franklin"/>
              <a:buNone/>
              <a:defRPr sz="2200">
                <a:solidFill>
                  <a:srgbClr val="D9531E"/>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5"/>
          <p:cNvSpPr txBox="1">
            <a:spLocks noGrp="1"/>
          </p:cNvSpPr>
          <p:nvPr>
            <p:ph type="body" idx="1"/>
          </p:nvPr>
        </p:nvSpPr>
        <p:spPr>
          <a:xfrm>
            <a:off x="4151586" y="671115"/>
            <a:ext cx="4634020" cy="5004225"/>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 name="Google Shape;53;p25"/>
          <p:cNvSpPr/>
          <p:nvPr/>
        </p:nvSpPr>
        <p:spPr>
          <a:xfrm>
            <a:off x="0" y="5970230"/>
            <a:ext cx="9144000" cy="887770"/>
          </a:xfrm>
          <a:prstGeom prst="rect">
            <a:avLst/>
          </a:prstGeom>
          <a:solidFill>
            <a:srgbClr val="002D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 name="Google Shape;54;p25" descr="ConnectWithUs_YellowWhite.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55" name="Google Shape;55;p25" descr="ThinShearedLines_BlueRedYellow.png"/>
          <p:cNvPicPr preferRelativeResize="0"/>
          <p:nvPr/>
        </p:nvPicPr>
        <p:blipFill rotWithShape="1">
          <a:blip r:embed="rId3">
            <a:alphaModFix/>
          </a:blip>
          <a:srcRect/>
          <a:stretch/>
        </p:blipFill>
        <p:spPr>
          <a:xfrm>
            <a:off x="218268" y="4278432"/>
            <a:ext cx="3730078" cy="85047"/>
          </a:xfrm>
          <a:prstGeom prst="rect">
            <a:avLst/>
          </a:prstGeom>
          <a:noFill/>
          <a:ln>
            <a:noFill/>
          </a:ln>
        </p:spPr>
      </p:pic>
      <p:sp>
        <p:nvSpPr>
          <p:cNvPr id="56" name="Google Shape;56;p25"/>
          <p:cNvSpPr/>
          <p:nvPr/>
        </p:nvSpPr>
        <p:spPr>
          <a:xfrm>
            <a:off x="597408" y="671111"/>
            <a:ext cx="2971800" cy="3429000"/>
          </a:xfrm>
          <a:prstGeom prst="rect">
            <a:avLst/>
          </a:prstGeom>
          <a:noFill/>
          <a:ln w="762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25"/>
          <p:cNvSpPr txBox="1">
            <a:spLocks noGrp="1"/>
          </p:cNvSpPr>
          <p:nvPr>
            <p:ph type="body" idx="2"/>
          </p:nvPr>
        </p:nvSpPr>
        <p:spPr>
          <a:xfrm>
            <a:off x="218268" y="4488774"/>
            <a:ext cx="3730078" cy="1186562"/>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Clr>
                <a:schemeClr val="dk1"/>
              </a:buClr>
              <a:buSzPts val="1800"/>
              <a:buNone/>
              <a:defRPr sz="18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8" name="Google Shape;58;p25"/>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02_Title Slide_e">
  <p:cSld name="02_Title Slide_e">
    <p:spTree>
      <p:nvGrpSpPr>
        <p:cNvPr id="1" name="Shape 489"/>
        <p:cNvGrpSpPr/>
        <p:nvPr/>
      </p:nvGrpSpPr>
      <p:grpSpPr>
        <a:xfrm>
          <a:off x="0" y="0"/>
          <a:ext cx="0" cy="0"/>
          <a:chOff x="0" y="0"/>
          <a:chExt cx="0" cy="0"/>
        </a:xfrm>
      </p:grpSpPr>
      <p:sp>
        <p:nvSpPr>
          <p:cNvPr id="490" name="Google Shape;490;p70"/>
          <p:cNvSpPr/>
          <p:nvPr/>
        </p:nvSpPr>
        <p:spPr>
          <a:xfrm>
            <a:off x="0" y="349250"/>
            <a:ext cx="9144000" cy="5620980"/>
          </a:xfrm>
          <a:prstGeom prst="rect">
            <a:avLst/>
          </a:prstGeom>
          <a:solidFill>
            <a:srgbClr val="F390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1" name="Google Shape;491;p70"/>
          <p:cNvSpPr/>
          <p:nvPr/>
        </p:nvSpPr>
        <p:spPr>
          <a:xfrm>
            <a:off x="0" y="5970230"/>
            <a:ext cx="9144000" cy="8877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2" name="Google Shape;492;p70"/>
          <p:cNvSpPr txBox="1">
            <a:spLocks noGrp="1"/>
          </p:cNvSpPr>
          <p:nvPr>
            <p:ph type="ctrTitle"/>
          </p:nvPr>
        </p:nvSpPr>
        <p:spPr>
          <a:xfrm>
            <a:off x="1218696" y="2260604"/>
            <a:ext cx="7144255" cy="179069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5400"/>
              <a:buFont typeface="Libre Franklin"/>
              <a:buNone/>
              <a:defRPr sz="5400">
                <a:solidFill>
                  <a:schemeClr val="lt1"/>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3" name="Google Shape;493;p70"/>
          <p:cNvSpPr txBox="1">
            <a:spLocks noGrp="1"/>
          </p:cNvSpPr>
          <p:nvPr>
            <p:ph type="subTitle" idx="1"/>
          </p:nvPr>
        </p:nvSpPr>
        <p:spPr>
          <a:xfrm>
            <a:off x="1218694" y="4140201"/>
            <a:ext cx="6458456" cy="857250"/>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Clr>
                <a:schemeClr val="lt1"/>
              </a:buClr>
              <a:buSzPts val="2400"/>
              <a:buNone/>
              <a:defRPr sz="2400">
                <a:solidFill>
                  <a:schemeClr val="lt1"/>
                </a:solidFill>
                <a:latin typeface="Libre Franklin"/>
                <a:ea typeface="Libre Franklin"/>
                <a:cs typeface="Libre Franklin"/>
                <a:sym typeface="Libre Franklin"/>
              </a:defRPr>
            </a:lvl1pPr>
            <a:lvl2pPr lvl="1" algn="ctr">
              <a:spcBef>
                <a:spcPts val="560"/>
              </a:spcBef>
              <a:spcAft>
                <a:spcPts val="0"/>
              </a:spcAft>
              <a:buClr>
                <a:srgbClr val="98999A"/>
              </a:buClr>
              <a:buSzPts val="2800"/>
              <a:buNone/>
              <a:defRPr>
                <a:solidFill>
                  <a:srgbClr val="98999A"/>
                </a:solidFill>
              </a:defRPr>
            </a:lvl2pPr>
            <a:lvl3pPr lvl="2" algn="ctr">
              <a:spcBef>
                <a:spcPts val="480"/>
              </a:spcBef>
              <a:spcAft>
                <a:spcPts val="0"/>
              </a:spcAft>
              <a:buClr>
                <a:srgbClr val="98999A"/>
              </a:buClr>
              <a:buSzPts val="2400"/>
              <a:buNone/>
              <a:defRPr>
                <a:solidFill>
                  <a:srgbClr val="98999A"/>
                </a:solidFill>
              </a:defRPr>
            </a:lvl3pPr>
            <a:lvl4pPr lvl="3" algn="ctr">
              <a:spcBef>
                <a:spcPts val="400"/>
              </a:spcBef>
              <a:spcAft>
                <a:spcPts val="0"/>
              </a:spcAft>
              <a:buClr>
                <a:srgbClr val="98999A"/>
              </a:buClr>
              <a:buSzPts val="2000"/>
              <a:buNone/>
              <a:defRPr>
                <a:solidFill>
                  <a:srgbClr val="98999A"/>
                </a:solidFill>
              </a:defRPr>
            </a:lvl4pPr>
            <a:lvl5pPr lvl="4" algn="ctr">
              <a:spcBef>
                <a:spcPts val="400"/>
              </a:spcBef>
              <a:spcAft>
                <a:spcPts val="0"/>
              </a:spcAft>
              <a:buClr>
                <a:srgbClr val="98999A"/>
              </a:buClr>
              <a:buSzPts val="2000"/>
              <a:buNone/>
              <a:defRPr>
                <a:solidFill>
                  <a:srgbClr val="98999A"/>
                </a:solidFill>
              </a:defRPr>
            </a:lvl5pPr>
            <a:lvl6pPr lvl="5" algn="ctr">
              <a:spcBef>
                <a:spcPts val="400"/>
              </a:spcBef>
              <a:spcAft>
                <a:spcPts val="0"/>
              </a:spcAft>
              <a:buClr>
                <a:srgbClr val="98999A"/>
              </a:buClr>
              <a:buSzPts val="2000"/>
              <a:buNone/>
              <a:defRPr>
                <a:solidFill>
                  <a:srgbClr val="98999A"/>
                </a:solidFill>
              </a:defRPr>
            </a:lvl6pPr>
            <a:lvl7pPr lvl="6" algn="ctr">
              <a:spcBef>
                <a:spcPts val="400"/>
              </a:spcBef>
              <a:spcAft>
                <a:spcPts val="0"/>
              </a:spcAft>
              <a:buClr>
                <a:srgbClr val="98999A"/>
              </a:buClr>
              <a:buSzPts val="2000"/>
              <a:buNone/>
              <a:defRPr>
                <a:solidFill>
                  <a:srgbClr val="98999A"/>
                </a:solidFill>
              </a:defRPr>
            </a:lvl7pPr>
            <a:lvl8pPr lvl="7" algn="ctr">
              <a:spcBef>
                <a:spcPts val="400"/>
              </a:spcBef>
              <a:spcAft>
                <a:spcPts val="0"/>
              </a:spcAft>
              <a:buClr>
                <a:srgbClr val="98999A"/>
              </a:buClr>
              <a:buSzPts val="2000"/>
              <a:buNone/>
              <a:defRPr>
                <a:solidFill>
                  <a:srgbClr val="98999A"/>
                </a:solidFill>
              </a:defRPr>
            </a:lvl8pPr>
            <a:lvl9pPr lvl="8" algn="ctr">
              <a:spcBef>
                <a:spcPts val="400"/>
              </a:spcBef>
              <a:spcAft>
                <a:spcPts val="0"/>
              </a:spcAft>
              <a:buClr>
                <a:srgbClr val="98999A"/>
              </a:buClr>
              <a:buSzPts val="2000"/>
              <a:buNone/>
              <a:defRPr>
                <a:solidFill>
                  <a:srgbClr val="98999A"/>
                </a:solidFill>
              </a:defRPr>
            </a:lvl9pPr>
          </a:lstStyle>
          <a:p>
            <a:endParaRPr/>
          </a:p>
        </p:txBody>
      </p:sp>
      <p:sp>
        <p:nvSpPr>
          <p:cNvPr id="494" name="Google Shape;494;p70"/>
          <p:cNvSpPr/>
          <p:nvPr/>
        </p:nvSpPr>
        <p:spPr>
          <a:xfrm flipH="1">
            <a:off x="1313947" y="1961765"/>
            <a:ext cx="908555" cy="56471"/>
          </a:xfrm>
          <a:prstGeom prst="parallelogram">
            <a:avLst>
              <a:gd name="adj" fmla="val 2500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95" name="Google Shape;495;p70" descr="HeaderBar_BlueRedYellow.png"/>
          <p:cNvPicPr preferRelativeResize="0"/>
          <p:nvPr/>
        </p:nvPicPr>
        <p:blipFill rotWithShape="1">
          <a:blip r:embed="rId2">
            <a:alphaModFix/>
          </a:blip>
          <a:srcRect/>
          <a:stretch/>
        </p:blipFill>
        <p:spPr>
          <a:xfrm>
            <a:off x="0" y="0"/>
            <a:ext cx="9144000" cy="438912"/>
          </a:xfrm>
          <a:prstGeom prst="rect">
            <a:avLst/>
          </a:prstGeom>
          <a:noFill/>
          <a:ln>
            <a:noFill/>
          </a:ln>
        </p:spPr>
      </p:pic>
      <p:pic>
        <p:nvPicPr>
          <p:cNvPr id="496" name="Google Shape;496;p70" descr="ConnectWithUs_BlueGrey.png"/>
          <p:cNvPicPr preferRelativeResize="0"/>
          <p:nvPr/>
        </p:nvPicPr>
        <p:blipFill rotWithShape="1">
          <a:blip r:embed="rId3">
            <a:alphaModFix/>
          </a:blip>
          <a:srcRect/>
          <a:stretch/>
        </p:blipFill>
        <p:spPr>
          <a:xfrm>
            <a:off x="4756150" y="6343650"/>
            <a:ext cx="4029456" cy="219456"/>
          </a:xfrm>
          <a:prstGeom prst="rect">
            <a:avLst/>
          </a:prstGeom>
          <a:noFill/>
          <a:ln>
            <a:noFill/>
          </a:ln>
        </p:spPr>
      </p:pic>
      <p:pic>
        <p:nvPicPr>
          <p:cNvPr id="497" name="Google Shape;497;p70"/>
          <p:cNvPicPr preferRelativeResize="0"/>
          <p:nvPr/>
        </p:nvPicPr>
        <p:blipFill rotWithShape="1">
          <a:blip r:embed="rId4">
            <a:alphaModFix/>
          </a:blip>
          <a:srcRect/>
          <a:stretch/>
        </p:blipFill>
        <p:spPr>
          <a:xfrm>
            <a:off x="153628" y="5851850"/>
            <a:ext cx="2052247" cy="1173131"/>
          </a:xfrm>
          <a:prstGeom prst="rect">
            <a:avLst/>
          </a:prstGeom>
          <a:noFill/>
          <a:ln>
            <a:noFill/>
          </a:ln>
        </p:spPr>
      </p:pic>
      <p:pic>
        <p:nvPicPr>
          <p:cNvPr id="498" name="Google Shape;498;p70" descr="A close up of a logo&#10;&#10;Description generated with very high confidence"/>
          <p:cNvPicPr preferRelativeResize="0"/>
          <p:nvPr/>
        </p:nvPicPr>
        <p:blipFill rotWithShape="1">
          <a:blip r:embed="rId5">
            <a:alphaModFix/>
          </a:blip>
          <a:srcRect/>
          <a:stretch/>
        </p:blipFill>
        <p:spPr>
          <a:xfrm>
            <a:off x="2222502" y="5801076"/>
            <a:ext cx="950277" cy="122977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03_Title and Content_e">
  <p:cSld name="03_Title and Content_e">
    <p:spTree>
      <p:nvGrpSpPr>
        <p:cNvPr id="1" name="Shape 499"/>
        <p:cNvGrpSpPr/>
        <p:nvPr/>
      </p:nvGrpSpPr>
      <p:grpSpPr>
        <a:xfrm>
          <a:off x="0" y="0"/>
          <a:ext cx="0" cy="0"/>
          <a:chOff x="0" y="0"/>
          <a:chExt cx="0" cy="0"/>
        </a:xfrm>
      </p:grpSpPr>
      <p:sp>
        <p:nvSpPr>
          <p:cNvPr id="500" name="Google Shape;500;p71"/>
          <p:cNvSpPr txBox="1">
            <a:spLocks noGrp="1"/>
          </p:cNvSpPr>
          <p:nvPr>
            <p:ph type="title"/>
          </p:nvPr>
        </p:nvSpPr>
        <p:spPr>
          <a:xfrm>
            <a:off x="1238250" y="1377950"/>
            <a:ext cx="6858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D9531E"/>
              </a:buClr>
              <a:buSzPts val="3800"/>
              <a:buFont typeface="Libre Franklin"/>
              <a:buNone/>
              <a:defRPr sz="3800">
                <a:solidFill>
                  <a:srgbClr val="D9531E"/>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1" name="Google Shape;501;p71"/>
          <p:cNvSpPr txBox="1">
            <a:spLocks noGrp="1"/>
          </p:cNvSpPr>
          <p:nvPr>
            <p:ph type="body" idx="1"/>
          </p:nvPr>
        </p:nvSpPr>
        <p:spPr>
          <a:xfrm>
            <a:off x="1238250" y="2914651"/>
            <a:ext cx="6858000" cy="2241551"/>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2" name="Google Shape;502;p71"/>
          <p:cNvSpPr/>
          <p:nvPr/>
        </p:nvSpPr>
        <p:spPr>
          <a:xfrm>
            <a:off x="0" y="5970230"/>
            <a:ext cx="9144000" cy="887770"/>
          </a:xfrm>
          <a:prstGeom prst="rect">
            <a:avLst/>
          </a:prstGeom>
          <a:solidFill>
            <a:srgbClr val="F390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3901D"/>
              </a:solidFill>
              <a:latin typeface="Calibri"/>
              <a:ea typeface="Calibri"/>
              <a:cs typeface="Calibri"/>
              <a:sym typeface="Calibri"/>
            </a:endParaRPr>
          </a:p>
        </p:txBody>
      </p:sp>
      <p:pic>
        <p:nvPicPr>
          <p:cNvPr id="503" name="Google Shape;503;p71" descr="ThinShearedLines_BlueRedYellow.png"/>
          <p:cNvPicPr preferRelativeResize="0"/>
          <p:nvPr/>
        </p:nvPicPr>
        <p:blipFill rotWithShape="1">
          <a:blip r:embed="rId2">
            <a:alphaModFix/>
          </a:blip>
          <a:srcRect/>
          <a:stretch/>
        </p:blipFill>
        <p:spPr>
          <a:xfrm>
            <a:off x="0" y="203200"/>
            <a:ext cx="9144000" cy="79248"/>
          </a:xfrm>
          <a:prstGeom prst="rect">
            <a:avLst/>
          </a:prstGeom>
          <a:noFill/>
          <a:ln>
            <a:noFill/>
          </a:ln>
        </p:spPr>
      </p:pic>
      <p:pic>
        <p:nvPicPr>
          <p:cNvPr id="504" name="Google Shape;504;p71" descr="ConnectWithUs_OrangeWhite.png"/>
          <p:cNvPicPr preferRelativeResize="0"/>
          <p:nvPr/>
        </p:nvPicPr>
        <p:blipFill rotWithShape="1">
          <a:blip r:embed="rId3">
            <a:alphaModFix/>
          </a:blip>
          <a:srcRect/>
          <a:stretch/>
        </p:blipFill>
        <p:spPr>
          <a:xfrm>
            <a:off x="4756150" y="6343650"/>
            <a:ext cx="4029456" cy="219456"/>
          </a:xfrm>
          <a:prstGeom prst="rect">
            <a:avLst/>
          </a:prstGeom>
          <a:noFill/>
          <a:ln>
            <a:noFill/>
          </a:ln>
        </p:spPr>
      </p:pic>
      <p:pic>
        <p:nvPicPr>
          <p:cNvPr id="505" name="Google Shape;505;p71"/>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04_Title and Content_e">
  <p:cSld name="04_Title and Content_e">
    <p:spTree>
      <p:nvGrpSpPr>
        <p:cNvPr id="1" name="Shape 506"/>
        <p:cNvGrpSpPr/>
        <p:nvPr/>
      </p:nvGrpSpPr>
      <p:grpSpPr>
        <a:xfrm>
          <a:off x="0" y="0"/>
          <a:ext cx="0" cy="0"/>
          <a:chOff x="0" y="0"/>
          <a:chExt cx="0" cy="0"/>
        </a:xfrm>
      </p:grpSpPr>
      <p:sp>
        <p:nvSpPr>
          <p:cNvPr id="507" name="Google Shape;507;p72"/>
          <p:cNvSpPr txBox="1">
            <a:spLocks noGrp="1"/>
          </p:cNvSpPr>
          <p:nvPr>
            <p:ph type="title"/>
          </p:nvPr>
        </p:nvSpPr>
        <p:spPr>
          <a:xfrm>
            <a:off x="1078586" y="1740292"/>
            <a:ext cx="2009447" cy="129063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2"/>
              </a:buClr>
              <a:buSzPts val="2200"/>
              <a:buFont typeface="Libre Franklin"/>
              <a:buNone/>
              <a:defRPr sz="2200">
                <a:solidFill>
                  <a:schemeClr val="accent2"/>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8" name="Google Shape;508;p72"/>
          <p:cNvSpPr txBox="1">
            <a:spLocks noGrp="1"/>
          </p:cNvSpPr>
          <p:nvPr>
            <p:ph type="body" idx="1"/>
          </p:nvPr>
        </p:nvSpPr>
        <p:spPr>
          <a:xfrm>
            <a:off x="4151586" y="671115"/>
            <a:ext cx="4634020" cy="5004225"/>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1pPr>
            <a:lvl2pPr marL="914400" lvl="1"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2pPr>
            <a:lvl3pPr marL="1371600" lvl="2"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3pPr>
            <a:lvl4pPr marL="1828800" lvl="3"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9" name="Google Shape;509;p72"/>
          <p:cNvSpPr/>
          <p:nvPr/>
        </p:nvSpPr>
        <p:spPr>
          <a:xfrm>
            <a:off x="597408" y="671111"/>
            <a:ext cx="2971800" cy="3429000"/>
          </a:xfrm>
          <a:prstGeom prst="rect">
            <a:avLst/>
          </a:prstGeom>
          <a:noFill/>
          <a:ln w="762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0" name="Google Shape;510;p72"/>
          <p:cNvSpPr txBox="1">
            <a:spLocks noGrp="1"/>
          </p:cNvSpPr>
          <p:nvPr>
            <p:ph type="body" idx="2"/>
          </p:nvPr>
        </p:nvSpPr>
        <p:spPr>
          <a:xfrm>
            <a:off x="218268" y="4488774"/>
            <a:ext cx="3730078" cy="1186562"/>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Clr>
                <a:schemeClr val="dk1"/>
              </a:buClr>
              <a:buSzPts val="1800"/>
              <a:buNone/>
              <a:defRPr sz="18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11" name="Google Shape;511;p72" descr="ThinShearedLines_BlueRedYellow.png"/>
          <p:cNvPicPr preferRelativeResize="0"/>
          <p:nvPr/>
        </p:nvPicPr>
        <p:blipFill rotWithShape="1">
          <a:blip r:embed="rId2">
            <a:alphaModFix/>
          </a:blip>
          <a:srcRect/>
          <a:stretch/>
        </p:blipFill>
        <p:spPr>
          <a:xfrm>
            <a:off x="218268" y="4278432"/>
            <a:ext cx="3730078" cy="85047"/>
          </a:xfrm>
          <a:prstGeom prst="rect">
            <a:avLst/>
          </a:prstGeom>
          <a:noFill/>
          <a:ln>
            <a:noFill/>
          </a:ln>
        </p:spPr>
      </p:pic>
      <p:sp>
        <p:nvSpPr>
          <p:cNvPr id="512" name="Google Shape;512;p72"/>
          <p:cNvSpPr/>
          <p:nvPr/>
        </p:nvSpPr>
        <p:spPr>
          <a:xfrm>
            <a:off x="0" y="5970230"/>
            <a:ext cx="9144000" cy="887770"/>
          </a:xfrm>
          <a:prstGeom prst="rect">
            <a:avLst/>
          </a:prstGeom>
          <a:solidFill>
            <a:srgbClr val="F390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3" name="Google Shape;513;p72" descr="ConnectWithUs_OrangeWhite.png"/>
          <p:cNvPicPr preferRelativeResize="0"/>
          <p:nvPr/>
        </p:nvPicPr>
        <p:blipFill rotWithShape="1">
          <a:blip r:embed="rId3">
            <a:alphaModFix/>
          </a:blip>
          <a:srcRect/>
          <a:stretch/>
        </p:blipFill>
        <p:spPr>
          <a:xfrm>
            <a:off x="4756150" y="6343650"/>
            <a:ext cx="4029456" cy="219456"/>
          </a:xfrm>
          <a:prstGeom prst="rect">
            <a:avLst/>
          </a:prstGeom>
          <a:noFill/>
          <a:ln>
            <a:noFill/>
          </a:ln>
        </p:spPr>
      </p:pic>
      <p:pic>
        <p:nvPicPr>
          <p:cNvPr id="514" name="Google Shape;514;p72"/>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05_Three Content Category_e">
  <p:cSld name="05_Three Content Category_e">
    <p:spTree>
      <p:nvGrpSpPr>
        <p:cNvPr id="1" name="Shape 515"/>
        <p:cNvGrpSpPr/>
        <p:nvPr/>
      </p:nvGrpSpPr>
      <p:grpSpPr>
        <a:xfrm>
          <a:off x="0" y="0"/>
          <a:ext cx="0" cy="0"/>
          <a:chOff x="0" y="0"/>
          <a:chExt cx="0" cy="0"/>
        </a:xfrm>
      </p:grpSpPr>
      <p:sp>
        <p:nvSpPr>
          <p:cNvPr id="516" name="Google Shape;516;p73"/>
          <p:cNvSpPr txBox="1">
            <a:spLocks noGrp="1"/>
          </p:cNvSpPr>
          <p:nvPr>
            <p:ph type="title"/>
          </p:nvPr>
        </p:nvSpPr>
        <p:spPr>
          <a:xfrm>
            <a:off x="138346" y="307910"/>
            <a:ext cx="4444163"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2"/>
              </a:buClr>
              <a:buSzPts val="3800"/>
              <a:buFont typeface="Libre Franklin"/>
              <a:buNone/>
              <a:defRPr sz="3800">
                <a:solidFill>
                  <a:schemeClr val="accent2"/>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7" name="Google Shape;517;p73"/>
          <p:cNvSpPr txBox="1">
            <a:spLocks noGrp="1"/>
          </p:cNvSpPr>
          <p:nvPr>
            <p:ph type="body" idx="1"/>
          </p:nvPr>
        </p:nvSpPr>
        <p:spPr>
          <a:xfrm>
            <a:off x="4756150" y="307911"/>
            <a:ext cx="4251216" cy="5620526"/>
          </a:xfrm>
          <a:prstGeom prst="rect">
            <a:avLst/>
          </a:prstGeom>
          <a:noFill/>
          <a:ln>
            <a:noFill/>
          </a:ln>
        </p:spPr>
        <p:txBody>
          <a:bodyPr spcFirstLastPara="1" wrap="square" lIns="91425" tIns="45700" rIns="91425" bIns="45700" anchor="t" anchorCtr="0">
            <a:normAutofit/>
          </a:bodyPr>
          <a:lstStyle>
            <a:lvl1pPr marL="457200" lvl="0"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1pPr>
            <a:lvl2pPr marL="914400" lvl="1"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2pPr>
            <a:lvl3pPr marL="1371600" lvl="2"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3pPr>
            <a:lvl4pPr marL="1828800" lvl="3"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5pPr>
            <a:lvl6pPr marL="2743200" lvl="5" indent="-355600" algn="l">
              <a:spcBef>
                <a:spcPts val="400"/>
              </a:spcBef>
              <a:spcAft>
                <a:spcPts val="0"/>
              </a:spcAft>
              <a:buClr>
                <a:schemeClr val="dk1"/>
              </a:buClr>
              <a:buSzPts val="20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8" name="Google Shape;518;p73"/>
          <p:cNvSpPr/>
          <p:nvPr/>
        </p:nvSpPr>
        <p:spPr>
          <a:xfrm>
            <a:off x="138347" y="1808231"/>
            <a:ext cx="45720" cy="12344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9" name="Google Shape;519;p73"/>
          <p:cNvSpPr/>
          <p:nvPr/>
        </p:nvSpPr>
        <p:spPr>
          <a:xfrm>
            <a:off x="138469" y="3252354"/>
            <a:ext cx="45720" cy="12344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0" name="Google Shape;520;p73"/>
          <p:cNvSpPr/>
          <p:nvPr/>
        </p:nvSpPr>
        <p:spPr>
          <a:xfrm>
            <a:off x="140449" y="4693996"/>
            <a:ext cx="45720" cy="123444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1" name="Google Shape;521;p73"/>
          <p:cNvSpPr txBox="1">
            <a:spLocks noGrp="1"/>
          </p:cNvSpPr>
          <p:nvPr>
            <p:ph type="body" idx="2"/>
          </p:nvPr>
        </p:nvSpPr>
        <p:spPr>
          <a:xfrm>
            <a:off x="323850" y="1808231"/>
            <a:ext cx="4258660" cy="1234440"/>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Font typeface="Arial"/>
              <a:buChar char="•"/>
              <a:defRPr sz="2000" b="1">
                <a:solidFill>
                  <a:schemeClr val="dk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Arial"/>
              <a:buChar char="•"/>
              <a:defRPr sz="1800">
                <a:solidFill>
                  <a:schemeClr val="dk1"/>
                </a:solidFill>
                <a:latin typeface="Libre Franklin"/>
                <a:ea typeface="Libre Franklin"/>
                <a:cs typeface="Libre Franklin"/>
                <a:sym typeface="Libre Franklin"/>
              </a:defRPr>
            </a:lvl2pPr>
            <a:lvl3pPr marL="1371600" lvl="2" indent="-228600" algn="l">
              <a:spcBef>
                <a:spcPts val="480"/>
              </a:spcBef>
              <a:spcAft>
                <a:spcPts val="0"/>
              </a:spcAft>
              <a:buClr>
                <a:schemeClr val="dk1"/>
              </a:buClr>
              <a:buSzPts val="2400"/>
              <a:buNone/>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2" name="Google Shape;522;p73"/>
          <p:cNvSpPr txBox="1">
            <a:spLocks noGrp="1"/>
          </p:cNvSpPr>
          <p:nvPr>
            <p:ph type="body" idx="3"/>
          </p:nvPr>
        </p:nvSpPr>
        <p:spPr>
          <a:xfrm>
            <a:off x="323850" y="3252354"/>
            <a:ext cx="4258660" cy="1234440"/>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Font typeface="Arial"/>
              <a:buChar char="•"/>
              <a:defRPr sz="2000" b="1">
                <a:solidFill>
                  <a:schemeClr val="dk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Arial"/>
              <a:buChar char="•"/>
              <a:defRPr sz="1800">
                <a:solidFill>
                  <a:schemeClr val="dk1"/>
                </a:solidFill>
                <a:latin typeface="Libre Franklin"/>
                <a:ea typeface="Libre Franklin"/>
                <a:cs typeface="Libre Franklin"/>
                <a:sym typeface="Libre Franklin"/>
              </a:defRPr>
            </a:lvl2pPr>
            <a:lvl3pPr marL="1371600" lvl="2" indent="-228600" algn="l">
              <a:spcBef>
                <a:spcPts val="480"/>
              </a:spcBef>
              <a:spcAft>
                <a:spcPts val="0"/>
              </a:spcAft>
              <a:buClr>
                <a:schemeClr val="dk1"/>
              </a:buClr>
              <a:buSzPts val="2400"/>
              <a:buNone/>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3" name="Google Shape;523;p73"/>
          <p:cNvSpPr txBox="1">
            <a:spLocks noGrp="1"/>
          </p:cNvSpPr>
          <p:nvPr>
            <p:ph type="body" idx="4"/>
          </p:nvPr>
        </p:nvSpPr>
        <p:spPr>
          <a:xfrm>
            <a:off x="323850" y="4693996"/>
            <a:ext cx="4258660" cy="1234440"/>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Font typeface="Arial"/>
              <a:buChar char="•"/>
              <a:defRPr sz="2000" b="1">
                <a:solidFill>
                  <a:schemeClr val="dk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Arial"/>
              <a:buChar char="•"/>
              <a:defRPr sz="1800">
                <a:solidFill>
                  <a:schemeClr val="dk1"/>
                </a:solidFill>
                <a:latin typeface="Libre Franklin"/>
                <a:ea typeface="Libre Franklin"/>
                <a:cs typeface="Libre Franklin"/>
                <a:sym typeface="Libre Franklin"/>
              </a:defRPr>
            </a:lvl2pPr>
            <a:lvl3pPr marL="1371600" lvl="2" indent="-228600" algn="l">
              <a:spcBef>
                <a:spcPts val="480"/>
              </a:spcBef>
              <a:spcAft>
                <a:spcPts val="0"/>
              </a:spcAft>
              <a:buClr>
                <a:schemeClr val="dk1"/>
              </a:buClr>
              <a:buSzPts val="2400"/>
              <a:buNone/>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24" name="Google Shape;524;p73" descr="ThinShearedLines_BlueRedYellow.png"/>
          <p:cNvPicPr preferRelativeResize="0"/>
          <p:nvPr/>
        </p:nvPicPr>
        <p:blipFill rotWithShape="1">
          <a:blip r:embed="rId2">
            <a:alphaModFix/>
          </a:blip>
          <a:srcRect/>
          <a:stretch/>
        </p:blipFill>
        <p:spPr>
          <a:xfrm>
            <a:off x="0" y="203200"/>
            <a:ext cx="9144000" cy="79248"/>
          </a:xfrm>
          <a:prstGeom prst="rect">
            <a:avLst/>
          </a:prstGeom>
          <a:noFill/>
          <a:ln>
            <a:noFill/>
          </a:ln>
        </p:spPr>
      </p:pic>
      <p:sp>
        <p:nvSpPr>
          <p:cNvPr id="525" name="Google Shape;525;p73"/>
          <p:cNvSpPr/>
          <p:nvPr/>
        </p:nvSpPr>
        <p:spPr>
          <a:xfrm>
            <a:off x="0" y="5970230"/>
            <a:ext cx="9144000" cy="887770"/>
          </a:xfrm>
          <a:prstGeom prst="rect">
            <a:avLst/>
          </a:prstGeom>
          <a:solidFill>
            <a:srgbClr val="F390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26" name="Google Shape;526;p73" descr="ConnectWithUs_OrangeWhite.png"/>
          <p:cNvPicPr preferRelativeResize="0"/>
          <p:nvPr/>
        </p:nvPicPr>
        <p:blipFill rotWithShape="1">
          <a:blip r:embed="rId3">
            <a:alphaModFix/>
          </a:blip>
          <a:srcRect/>
          <a:stretch/>
        </p:blipFill>
        <p:spPr>
          <a:xfrm>
            <a:off x="4756150" y="6343650"/>
            <a:ext cx="4029456" cy="219456"/>
          </a:xfrm>
          <a:prstGeom prst="rect">
            <a:avLst/>
          </a:prstGeom>
          <a:noFill/>
          <a:ln>
            <a:noFill/>
          </a:ln>
        </p:spPr>
      </p:pic>
      <p:pic>
        <p:nvPicPr>
          <p:cNvPr id="527" name="Google Shape;527;p73"/>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06_Five Content Category_e">
  <p:cSld name="06_Five Content Category_e">
    <p:spTree>
      <p:nvGrpSpPr>
        <p:cNvPr id="1" name="Shape 528"/>
        <p:cNvGrpSpPr/>
        <p:nvPr/>
      </p:nvGrpSpPr>
      <p:grpSpPr>
        <a:xfrm>
          <a:off x="0" y="0"/>
          <a:ext cx="0" cy="0"/>
          <a:chOff x="0" y="0"/>
          <a:chExt cx="0" cy="0"/>
        </a:xfrm>
      </p:grpSpPr>
      <p:sp>
        <p:nvSpPr>
          <p:cNvPr id="529" name="Google Shape;529;p74"/>
          <p:cNvSpPr txBox="1">
            <a:spLocks noGrp="1"/>
          </p:cNvSpPr>
          <p:nvPr>
            <p:ph type="title"/>
          </p:nvPr>
        </p:nvSpPr>
        <p:spPr>
          <a:xfrm>
            <a:off x="132174" y="307910"/>
            <a:ext cx="4450336"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2"/>
              </a:buClr>
              <a:buSzPts val="3800"/>
              <a:buFont typeface="Libre Franklin"/>
              <a:buNone/>
              <a:defRPr sz="3800">
                <a:solidFill>
                  <a:schemeClr val="accent2"/>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0" name="Google Shape;530;p74"/>
          <p:cNvSpPr txBox="1">
            <a:spLocks noGrp="1"/>
          </p:cNvSpPr>
          <p:nvPr>
            <p:ph type="body" idx="1"/>
          </p:nvPr>
        </p:nvSpPr>
        <p:spPr>
          <a:xfrm>
            <a:off x="4756150" y="307911"/>
            <a:ext cx="4251216" cy="5620526"/>
          </a:xfrm>
          <a:prstGeom prst="rect">
            <a:avLst/>
          </a:prstGeom>
          <a:noFill/>
          <a:ln>
            <a:noFill/>
          </a:ln>
        </p:spPr>
        <p:txBody>
          <a:bodyPr spcFirstLastPara="1" wrap="square" lIns="91425" tIns="45700" rIns="91425" bIns="45700" anchor="t" anchorCtr="0">
            <a:normAutofit/>
          </a:bodyPr>
          <a:lstStyle>
            <a:lvl1pPr marL="457200" lvl="0"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1pPr>
            <a:lvl2pPr marL="914400" lvl="1"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2pPr>
            <a:lvl3pPr marL="1371600" lvl="2"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3pPr>
            <a:lvl4pPr marL="1828800" lvl="3" indent="-355600" algn="l">
              <a:spcBef>
                <a:spcPts val="0"/>
              </a:spcBef>
              <a:spcAft>
                <a:spcPts val="0"/>
              </a:spcAft>
              <a:buClr>
                <a:schemeClr val="dk1"/>
              </a:buClr>
              <a:buSzPts val="2000"/>
              <a:buFont typeface="Arial"/>
              <a:buChar char="•"/>
              <a:defRPr sz="20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sz="1800">
                <a:latin typeface="Libre Franklin"/>
                <a:ea typeface="Libre Franklin"/>
                <a:cs typeface="Libre Franklin"/>
                <a:sym typeface="Libre Franklin"/>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1" name="Google Shape;531;p74"/>
          <p:cNvSpPr txBox="1">
            <a:spLocks noGrp="1"/>
          </p:cNvSpPr>
          <p:nvPr>
            <p:ph type="body" idx="2"/>
          </p:nvPr>
        </p:nvSpPr>
        <p:spPr>
          <a:xfrm>
            <a:off x="570190" y="2024586"/>
            <a:ext cx="4012322"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sz="1800" b="0">
                <a:latin typeface="Libre Franklin"/>
                <a:ea typeface="Libre Franklin"/>
                <a:cs typeface="Libre Franklin"/>
                <a:sym typeface="Libre Franklin"/>
              </a:defRPr>
            </a:lvl1pPr>
            <a:lvl2pPr marL="914400" lvl="1" indent="-317500" algn="l">
              <a:spcBef>
                <a:spcPts val="280"/>
              </a:spcBef>
              <a:spcAft>
                <a:spcPts val="0"/>
              </a:spcAft>
              <a:buClr>
                <a:schemeClr val="dk1"/>
              </a:buClr>
              <a:buSzPts val="1400"/>
              <a:buFont typeface="Arial"/>
              <a:buChar char="•"/>
              <a:defRPr sz="14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2" name="Google Shape;532;p74"/>
          <p:cNvSpPr/>
          <p:nvPr/>
        </p:nvSpPr>
        <p:spPr>
          <a:xfrm>
            <a:off x="139656" y="2024586"/>
            <a:ext cx="45719" cy="6858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3" name="Google Shape;533;p74"/>
          <p:cNvSpPr txBox="1">
            <a:spLocks noGrp="1"/>
          </p:cNvSpPr>
          <p:nvPr>
            <p:ph type="body" idx="3"/>
          </p:nvPr>
        </p:nvSpPr>
        <p:spPr>
          <a:xfrm>
            <a:off x="562708" y="2982644"/>
            <a:ext cx="4019804"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sz="1800" b="0">
                <a:latin typeface="Libre Franklin"/>
                <a:ea typeface="Libre Franklin"/>
                <a:cs typeface="Libre Franklin"/>
                <a:sym typeface="Libre Franklin"/>
              </a:defRPr>
            </a:lvl1pPr>
            <a:lvl2pPr marL="914400" lvl="1" indent="-317500" algn="l">
              <a:spcBef>
                <a:spcPts val="280"/>
              </a:spcBef>
              <a:spcAft>
                <a:spcPts val="0"/>
              </a:spcAft>
              <a:buClr>
                <a:schemeClr val="dk1"/>
              </a:buClr>
              <a:buSzPts val="1400"/>
              <a:buFont typeface="Arial"/>
              <a:buChar char="•"/>
              <a:defRPr sz="14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4" name="Google Shape;534;p74"/>
          <p:cNvSpPr/>
          <p:nvPr/>
        </p:nvSpPr>
        <p:spPr>
          <a:xfrm>
            <a:off x="132174" y="2982644"/>
            <a:ext cx="45719" cy="6858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5" name="Google Shape;535;p74"/>
          <p:cNvSpPr txBox="1">
            <a:spLocks noGrp="1"/>
          </p:cNvSpPr>
          <p:nvPr>
            <p:ph type="body" idx="4"/>
          </p:nvPr>
        </p:nvSpPr>
        <p:spPr>
          <a:xfrm>
            <a:off x="562708" y="3936627"/>
            <a:ext cx="4019804"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sz="1800" b="0">
                <a:latin typeface="Libre Franklin"/>
                <a:ea typeface="Libre Franklin"/>
                <a:cs typeface="Libre Franklin"/>
                <a:sym typeface="Libre Franklin"/>
              </a:defRPr>
            </a:lvl1pPr>
            <a:lvl2pPr marL="914400" lvl="1" indent="-317500" algn="l">
              <a:spcBef>
                <a:spcPts val="280"/>
              </a:spcBef>
              <a:spcAft>
                <a:spcPts val="0"/>
              </a:spcAft>
              <a:buClr>
                <a:schemeClr val="dk1"/>
              </a:buClr>
              <a:buSzPts val="1400"/>
              <a:buFont typeface="Arial"/>
              <a:buChar char="•"/>
              <a:defRPr sz="14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6" name="Google Shape;536;p74"/>
          <p:cNvSpPr/>
          <p:nvPr/>
        </p:nvSpPr>
        <p:spPr>
          <a:xfrm>
            <a:off x="132174" y="3936627"/>
            <a:ext cx="45719" cy="6858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7" name="Google Shape;537;p74"/>
          <p:cNvSpPr txBox="1">
            <a:spLocks noGrp="1"/>
          </p:cNvSpPr>
          <p:nvPr>
            <p:ph type="body" idx="5"/>
          </p:nvPr>
        </p:nvSpPr>
        <p:spPr>
          <a:xfrm>
            <a:off x="562708" y="4896124"/>
            <a:ext cx="4019804"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sz="1800" b="0">
                <a:latin typeface="Libre Franklin"/>
                <a:ea typeface="Libre Franklin"/>
                <a:cs typeface="Libre Franklin"/>
                <a:sym typeface="Libre Franklin"/>
              </a:defRPr>
            </a:lvl1pPr>
            <a:lvl2pPr marL="914400" lvl="1" indent="-317500" algn="l">
              <a:spcBef>
                <a:spcPts val="280"/>
              </a:spcBef>
              <a:spcAft>
                <a:spcPts val="0"/>
              </a:spcAft>
              <a:buClr>
                <a:schemeClr val="dk1"/>
              </a:buClr>
              <a:buSzPts val="1400"/>
              <a:buFont typeface="Arial"/>
              <a:buChar char="•"/>
              <a:defRPr sz="14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8" name="Google Shape;538;p74"/>
          <p:cNvSpPr/>
          <p:nvPr/>
        </p:nvSpPr>
        <p:spPr>
          <a:xfrm>
            <a:off x="132174" y="4896124"/>
            <a:ext cx="45719" cy="6858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39" name="Google Shape;539;p74" descr="ThinShearedLines_BlueRedYellow.png"/>
          <p:cNvPicPr preferRelativeResize="0"/>
          <p:nvPr/>
        </p:nvPicPr>
        <p:blipFill rotWithShape="1">
          <a:blip r:embed="rId2">
            <a:alphaModFix/>
          </a:blip>
          <a:srcRect/>
          <a:stretch/>
        </p:blipFill>
        <p:spPr>
          <a:xfrm>
            <a:off x="0" y="203200"/>
            <a:ext cx="9144000" cy="79248"/>
          </a:xfrm>
          <a:prstGeom prst="rect">
            <a:avLst/>
          </a:prstGeom>
          <a:noFill/>
          <a:ln>
            <a:noFill/>
          </a:ln>
        </p:spPr>
      </p:pic>
      <p:sp>
        <p:nvSpPr>
          <p:cNvPr id="540" name="Google Shape;540;p74"/>
          <p:cNvSpPr/>
          <p:nvPr/>
        </p:nvSpPr>
        <p:spPr>
          <a:xfrm>
            <a:off x="0" y="5970230"/>
            <a:ext cx="9144000" cy="887770"/>
          </a:xfrm>
          <a:prstGeom prst="rect">
            <a:avLst/>
          </a:prstGeom>
          <a:solidFill>
            <a:srgbClr val="F390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1" name="Google Shape;541;p74" descr="ConnectWithUs_OrangeWhite.png"/>
          <p:cNvPicPr preferRelativeResize="0"/>
          <p:nvPr/>
        </p:nvPicPr>
        <p:blipFill rotWithShape="1">
          <a:blip r:embed="rId3">
            <a:alphaModFix/>
          </a:blip>
          <a:srcRect/>
          <a:stretch/>
        </p:blipFill>
        <p:spPr>
          <a:xfrm>
            <a:off x="4756150" y="6343650"/>
            <a:ext cx="4029456" cy="219456"/>
          </a:xfrm>
          <a:prstGeom prst="rect">
            <a:avLst/>
          </a:prstGeom>
          <a:noFill/>
          <a:ln>
            <a:noFill/>
          </a:ln>
        </p:spPr>
      </p:pic>
      <p:pic>
        <p:nvPicPr>
          <p:cNvPr id="542" name="Google Shape;542;p74"/>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07_Multi Content_e">
  <p:cSld name="07_Multi Content_e">
    <p:spTree>
      <p:nvGrpSpPr>
        <p:cNvPr id="1" name="Shape 543"/>
        <p:cNvGrpSpPr/>
        <p:nvPr/>
      </p:nvGrpSpPr>
      <p:grpSpPr>
        <a:xfrm>
          <a:off x="0" y="0"/>
          <a:ext cx="0" cy="0"/>
          <a:chOff x="0" y="0"/>
          <a:chExt cx="0" cy="0"/>
        </a:xfrm>
      </p:grpSpPr>
      <p:sp>
        <p:nvSpPr>
          <p:cNvPr id="544" name="Google Shape;544;p75"/>
          <p:cNvSpPr txBox="1">
            <a:spLocks noGrp="1"/>
          </p:cNvSpPr>
          <p:nvPr>
            <p:ph type="title"/>
          </p:nvPr>
        </p:nvSpPr>
        <p:spPr>
          <a:xfrm>
            <a:off x="84084" y="307910"/>
            <a:ext cx="4498426"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2"/>
              </a:buClr>
              <a:buSzPts val="3800"/>
              <a:buFont typeface="Libre Franklin"/>
              <a:buNone/>
              <a:defRPr sz="3800">
                <a:solidFill>
                  <a:schemeClr val="accent2"/>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5" name="Google Shape;545;p75"/>
          <p:cNvSpPr txBox="1">
            <a:spLocks noGrp="1"/>
          </p:cNvSpPr>
          <p:nvPr>
            <p:ph type="body" idx="1"/>
          </p:nvPr>
        </p:nvSpPr>
        <p:spPr>
          <a:xfrm>
            <a:off x="4756150" y="307911"/>
            <a:ext cx="4251216" cy="3549386"/>
          </a:xfrm>
          <a:prstGeom prst="rect">
            <a:avLst/>
          </a:prstGeom>
          <a:noFill/>
          <a:ln>
            <a:noFill/>
          </a:ln>
        </p:spPr>
        <p:txBody>
          <a:bodyPr spcFirstLastPara="1" wrap="square" lIns="91425" tIns="45700" rIns="91425" bIns="45700" anchor="t" anchorCtr="0">
            <a:normAutofit/>
          </a:bodyPr>
          <a:lstStyle>
            <a:lvl1pPr marL="457200" lvl="0" indent="-381000" algn="l">
              <a:spcBef>
                <a:spcPts val="0"/>
              </a:spcBef>
              <a:spcAft>
                <a:spcPts val="0"/>
              </a:spcAft>
              <a:buClr>
                <a:schemeClr val="dk1"/>
              </a:buClr>
              <a:buSzPts val="2400"/>
              <a:buFont typeface="Arial"/>
              <a:buChar char="•"/>
              <a:defRPr sz="2400">
                <a:solidFill>
                  <a:schemeClr val="dk1"/>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368300" algn="l">
              <a:spcBef>
                <a:spcPts val="0"/>
              </a:spcBef>
              <a:spcAft>
                <a:spcPts val="0"/>
              </a:spcAft>
              <a:buClr>
                <a:schemeClr val="dk1"/>
              </a:buClr>
              <a:buSzPts val="2200"/>
              <a:buFont typeface="Courier New"/>
              <a:buChar char="o"/>
              <a:defRPr sz="22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55600" algn="l">
              <a:spcBef>
                <a:spcPts val="400"/>
              </a:spcBef>
              <a:spcAft>
                <a:spcPts val="0"/>
              </a:spcAft>
              <a:buClr>
                <a:schemeClr val="dk1"/>
              </a:buClr>
              <a:buSzPts val="2000"/>
              <a:buChar char="•"/>
              <a:defRPr>
                <a:solidFill>
                  <a:schemeClr val="dk1"/>
                </a:solidFill>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6" name="Google Shape;546;p75"/>
          <p:cNvSpPr>
            <a:spLocks noGrp="1"/>
          </p:cNvSpPr>
          <p:nvPr>
            <p:ph type="pic" idx="2"/>
          </p:nvPr>
        </p:nvSpPr>
        <p:spPr>
          <a:xfrm>
            <a:off x="4756152" y="3972914"/>
            <a:ext cx="4251325" cy="1923065"/>
          </a:xfrm>
          <a:prstGeom prst="rect">
            <a:avLst/>
          </a:prstGeom>
          <a:noFill/>
          <a:ln>
            <a:noFill/>
          </a:ln>
        </p:spPr>
      </p:sp>
      <p:sp>
        <p:nvSpPr>
          <p:cNvPr id="547" name="Google Shape;547;p75"/>
          <p:cNvSpPr txBox="1">
            <a:spLocks noGrp="1"/>
          </p:cNvSpPr>
          <p:nvPr>
            <p:ph type="body" idx="3"/>
          </p:nvPr>
        </p:nvSpPr>
        <p:spPr>
          <a:xfrm>
            <a:off x="84085" y="2511425"/>
            <a:ext cx="4499030" cy="338455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Libre Franklin"/>
                <a:ea typeface="Libre Franklin"/>
                <a:cs typeface="Libre Franklin"/>
                <a:sym typeface="Libre Franklin"/>
              </a:defRPr>
            </a:lvl1pPr>
            <a:lvl2pPr marL="914400" lvl="1" indent="-355600" algn="l">
              <a:spcBef>
                <a:spcPts val="400"/>
              </a:spcBef>
              <a:spcAft>
                <a:spcPts val="0"/>
              </a:spcAft>
              <a:buClr>
                <a:schemeClr val="dk1"/>
              </a:buClr>
              <a:buSzPts val="2000"/>
              <a:buFont typeface="Courier New"/>
              <a:buChar char="o"/>
              <a:defRPr sz="20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sz="1800">
                <a:latin typeface="Libre Franklin"/>
                <a:ea typeface="Libre Franklin"/>
                <a:cs typeface="Libre Franklin"/>
                <a:sym typeface="Libre Franklin"/>
              </a:defRPr>
            </a:lvl3pPr>
            <a:lvl4pPr marL="1828800" lvl="3" indent="-342900" algn="l">
              <a:spcBef>
                <a:spcPts val="360"/>
              </a:spcBef>
              <a:spcAft>
                <a:spcPts val="0"/>
              </a:spcAft>
              <a:buClr>
                <a:schemeClr val="dk1"/>
              </a:buClr>
              <a:buSzPts val="1800"/>
              <a:buFont typeface="Arial"/>
              <a:buChar char="•"/>
              <a:defRPr sz="1800">
                <a:latin typeface="Libre Franklin"/>
                <a:ea typeface="Libre Franklin"/>
                <a:cs typeface="Libre Franklin"/>
                <a:sym typeface="Libre Franklin"/>
              </a:defRPr>
            </a:lvl4pPr>
            <a:lvl5pPr marL="2286000" lvl="4" indent="-342900" algn="l">
              <a:spcBef>
                <a:spcPts val="360"/>
              </a:spcBef>
              <a:spcAft>
                <a:spcPts val="0"/>
              </a:spcAft>
              <a:buClr>
                <a:schemeClr val="dk1"/>
              </a:buClr>
              <a:buSzPts val="1800"/>
              <a:buFont typeface="Arial"/>
              <a:buChar char="•"/>
              <a:defRPr sz="1800">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48" name="Google Shape;548;p75" descr="ThinShearedLines_BlueRedYellow.png"/>
          <p:cNvPicPr preferRelativeResize="0"/>
          <p:nvPr/>
        </p:nvPicPr>
        <p:blipFill rotWithShape="1">
          <a:blip r:embed="rId2">
            <a:alphaModFix/>
          </a:blip>
          <a:srcRect/>
          <a:stretch/>
        </p:blipFill>
        <p:spPr>
          <a:xfrm>
            <a:off x="73573" y="1605967"/>
            <a:ext cx="4509542" cy="82191"/>
          </a:xfrm>
          <a:prstGeom prst="rect">
            <a:avLst/>
          </a:prstGeom>
          <a:noFill/>
          <a:ln>
            <a:noFill/>
          </a:ln>
        </p:spPr>
      </p:pic>
      <p:sp>
        <p:nvSpPr>
          <p:cNvPr id="549" name="Google Shape;549;p75"/>
          <p:cNvSpPr/>
          <p:nvPr/>
        </p:nvSpPr>
        <p:spPr>
          <a:xfrm>
            <a:off x="0" y="5970230"/>
            <a:ext cx="9144000" cy="887770"/>
          </a:xfrm>
          <a:prstGeom prst="rect">
            <a:avLst/>
          </a:prstGeom>
          <a:solidFill>
            <a:srgbClr val="F390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0" name="Google Shape;550;p75" descr="ConnectWithUs_OrangeWhite.png"/>
          <p:cNvPicPr preferRelativeResize="0"/>
          <p:nvPr/>
        </p:nvPicPr>
        <p:blipFill rotWithShape="1">
          <a:blip r:embed="rId3">
            <a:alphaModFix/>
          </a:blip>
          <a:srcRect/>
          <a:stretch/>
        </p:blipFill>
        <p:spPr>
          <a:xfrm>
            <a:off x="4756150" y="6343650"/>
            <a:ext cx="4029456" cy="219456"/>
          </a:xfrm>
          <a:prstGeom prst="rect">
            <a:avLst/>
          </a:prstGeom>
          <a:noFill/>
          <a:ln>
            <a:noFill/>
          </a:ln>
        </p:spPr>
      </p:pic>
      <p:pic>
        <p:nvPicPr>
          <p:cNvPr id="551" name="Google Shape;551;p75"/>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08_Three Boxed Content_e">
  <p:cSld name="08_Three Boxed Content_e">
    <p:spTree>
      <p:nvGrpSpPr>
        <p:cNvPr id="1" name="Shape 552"/>
        <p:cNvGrpSpPr/>
        <p:nvPr/>
      </p:nvGrpSpPr>
      <p:grpSpPr>
        <a:xfrm>
          <a:off x="0" y="0"/>
          <a:ext cx="0" cy="0"/>
          <a:chOff x="0" y="0"/>
          <a:chExt cx="0" cy="0"/>
        </a:xfrm>
      </p:grpSpPr>
      <p:pic>
        <p:nvPicPr>
          <p:cNvPr id="553" name="Google Shape;553;p76"/>
          <p:cNvPicPr preferRelativeResize="0"/>
          <p:nvPr/>
        </p:nvPicPr>
        <p:blipFill rotWithShape="1">
          <a:blip r:embed="rId2">
            <a:alphaModFix/>
          </a:blip>
          <a:srcRect/>
          <a:stretch/>
        </p:blipFill>
        <p:spPr>
          <a:xfrm>
            <a:off x="0" y="4"/>
            <a:ext cx="9144000" cy="1746107"/>
          </a:xfrm>
          <a:prstGeom prst="rect">
            <a:avLst/>
          </a:prstGeom>
          <a:noFill/>
          <a:ln>
            <a:noFill/>
          </a:ln>
        </p:spPr>
      </p:pic>
      <p:sp>
        <p:nvSpPr>
          <p:cNvPr id="554" name="Google Shape;554;p76"/>
          <p:cNvSpPr txBox="1">
            <a:spLocks noGrp="1"/>
          </p:cNvSpPr>
          <p:nvPr>
            <p:ph type="body" idx="1"/>
          </p:nvPr>
        </p:nvSpPr>
        <p:spPr>
          <a:xfrm>
            <a:off x="124157" y="2481210"/>
            <a:ext cx="2743200" cy="3373052"/>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Courier New"/>
              <a:buChar char="o"/>
              <a:defRPr sz="1800">
                <a:latin typeface="Libre Franklin"/>
                <a:ea typeface="Libre Franklin"/>
                <a:cs typeface="Libre Franklin"/>
                <a:sym typeface="Libre Franklin"/>
              </a:defRPr>
            </a:lvl2pPr>
            <a:lvl3pPr marL="1371600" lvl="2" indent="-330200" algn="l">
              <a:spcBef>
                <a:spcPts val="320"/>
              </a:spcBef>
              <a:spcAft>
                <a:spcPts val="0"/>
              </a:spcAft>
              <a:buClr>
                <a:schemeClr val="dk1"/>
              </a:buClr>
              <a:buSzPts val="1600"/>
              <a:buFont typeface="Courier New"/>
              <a:buChar char="o"/>
              <a:defRPr sz="1600">
                <a:latin typeface="Libre Franklin"/>
                <a:ea typeface="Libre Franklin"/>
                <a:cs typeface="Libre Franklin"/>
                <a:sym typeface="Libre Franklin"/>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5" name="Google Shape;555;p76"/>
          <p:cNvSpPr txBox="1">
            <a:spLocks noGrp="1"/>
          </p:cNvSpPr>
          <p:nvPr>
            <p:ph type="body" idx="2"/>
          </p:nvPr>
        </p:nvSpPr>
        <p:spPr>
          <a:xfrm>
            <a:off x="3224541" y="2481210"/>
            <a:ext cx="2743200" cy="3373052"/>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Courier New"/>
              <a:buChar char="o"/>
              <a:defRPr sz="1800">
                <a:latin typeface="Libre Franklin"/>
                <a:ea typeface="Libre Franklin"/>
                <a:cs typeface="Libre Franklin"/>
                <a:sym typeface="Libre Franklin"/>
              </a:defRPr>
            </a:lvl2pPr>
            <a:lvl3pPr marL="1371600" lvl="2" indent="-330200" algn="l">
              <a:spcBef>
                <a:spcPts val="320"/>
              </a:spcBef>
              <a:spcAft>
                <a:spcPts val="0"/>
              </a:spcAft>
              <a:buClr>
                <a:schemeClr val="dk1"/>
              </a:buClr>
              <a:buSzPts val="1600"/>
              <a:buFont typeface="Courier New"/>
              <a:buChar char="o"/>
              <a:defRPr sz="1600">
                <a:latin typeface="Libre Franklin"/>
                <a:ea typeface="Libre Franklin"/>
                <a:cs typeface="Libre Franklin"/>
                <a:sym typeface="Libre Franklin"/>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6" name="Google Shape;556;p76"/>
          <p:cNvSpPr txBox="1">
            <a:spLocks noGrp="1"/>
          </p:cNvSpPr>
          <p:nvPr>
            <p:ph type="body" idx="3"/>
          </p:nvPr>
        </p:nvSpPr>
        <p:spPr>
          <a:xfrm>
            <a:off x="6288854" y="2481210"/>
            <a:ext cx="2743200" cy="3373052"/>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Courier New"/>
              <a:buChar char="o"/>
              <a:defRPr sz="1800">
                <a:latin typeface="Libre Franklin"/>
                <a:ea typeface="Libre Franklin"/>
                <a:cs typeface="Libre Franklin"/>
                <a:sym typeface="Libre Franklin"/>
              </a:defRPr>
            </a:lvl2pPr>
            <a:lvl3pPr marL="1371600" lvl="2" indent="-330200" algn="l">
              <a:spcBef>
                <a:spcPts val="320"/>
              </a:spcBef>
              <a:spcAft>
                <a:spcPts val="0"/>
              </a:spcAft>
              <a:buClr>
                <a:schemeClr val="dk1"/>
              </a:buClr>
              <a:buSzPts val="1600"/>
              <a:buFont typeface="Courier New"/>
              <a:buChar char="o"/>
              <a:defRPr sz="1600">
                <a:latin typeface="Libre Franklin"/>
                <a:ea typeface="Libre Franklin"/>
                <a:cs typeface="Libre Franklin"/>
                <a:sym typeface="Libre Franklin"/>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7" name="Google Shape;557;p76"/>
          <p:cNvSpPr txBox="1">
            <a:spLocks noGrp="1"/>
          </p:cNvSpPr>
          <p:nvPr>
            <p:ph type="body" idx="4"/>
          </p:nvPr>
        </p:nvSpPr>
        <p:spPr>
          <a:xfrm>
            <a:off x="347995" y="1913680"/>
            <a:ext cx="2295525" cy="504825"/>
          </a:xfrm>
          <a:prstGeom prst="rect">
            <a:avLst/>
          </a:prstGeom>
          <a:solidFill>
            <a:schemeClr val="accent1"/>
          </a:solidFill>
          <a:ln>
            <a:noFill/>
          </a:ln>
        </p:spPr>
        <p:txBody>
          <a:bodyPr spcFirstLastPara="1" wrap="square" lIns="91425" tIns="45700" rIns="91425" bIns="45700" anchor="t" anchorCtr="0">
            <a:noAutofit/>
          </a:bodyPr>
          <a:lstStyle>
            <a:lvl1pPr marL="457200" lvl="0" indent="-228600" algn="ctr">
              <a:spcBef>
                <a:spcPts val="400"/>
              </a:spcBef>
              <a:spcAft>
                <a:spcPts val="0"/>
              </a:spcAft>
              <a:buClr>
                <a:schemeClr val="lt1"/>
              </a:buClr>
              <a:buSzPts val="2000"/>
              <a:buNone/>
              <a:defRPr sz="2000" b="1">
                <a:solidFill>
                  <a:schemeClr val="lt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8" name="Google Shape;558;p76"/>
          <p:cNvSpPr txBox="1">
            <a:spLocks noGrp="1"/>
          </p:cNvSpPr>
          <p:nvPr>
            <p:ph type="body" idx="5"/>
          </p:nvPr>
        </p:nvSpPr>
        <p:spPr>
          <a:xfrm>
            <a:off x="3448379" y="1913350"/>
            <a:ext cx="2295525" cy="504825"/>
          </a:xfrm>
          <a:prstGeom prst="rect">
            <a:avLst/>
          </a:prstGeom>
          <a:solidFill>
            <a:schemeClr val="accent2"/>
          </a:solidFill>
          <a:ln>
            <a:noFill/>
          </a:ln>
        </p:spPr>
        <p:txBody>
          <a:bodyPr spcFirstLastPara="1" wrap="square" lIns="91425" tIns="45700" rIns="91425" bIns="45700" anchor="t" anchorCtr="0">
            <a:noAutofit/>
          </a:bodyPr>
          <a:lstStyle>
            <a:lvl1pPr marL="457200" lvl="0" indent="-228600" algn="ctr">
              <a:spcBef>
                <a:spcPts val="400"/>
              </a:spcBef>
              <a:spcAft>
                <a:spcPts val="0"/>
              </a:spcAft>
              <a:buClr>
                <a:schemeClr val="lt1"/>
              </a:buClr>
              <a:buSzPts val="2000"/>
              <a:buNone/>
              <a:defRPr sz="2000" b="1">
                <a:solidFill>
                  <a:schemeClr val="lt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9" name="Google Shape;559;p76"/>
          <p:cNvSpPr txBox="1">
            <a:spLocks noGrp="1"/>
          </p:cNvSpPr>
          <p:nvPr>
            <p:ph type="body" idx="6"/>
          </p:nvPr>
        </p:nvSpPr>
        <p:spPr>
          <a:xfrm>
            <a:off x="6512693" y="1913349"/>
            <a:ext cx="2295525" cy="504825"/>
          </a:xfrm>
          <a:prstGeom prst="rect">
            <a:avLst/>
          </a:prstGeom>
          <a:solidFill>
            <a:schemeClr val="accent4"/>
          </a:solidFill>
          <a:ln>
            <a:noFill/>
          </a:ln>
        </p:spPr>
        <p:txBody>
          <a:bodyPr spcFirstLastPara="1" wrap="square" lIns="91425" tIns="45700" rIns="91425" bIns="45700" anchor="t" anchorCtr="0">
            <a:noAutofit/>
          </a:bodyPr>
          <a:lstStyle>
            <a:lvl1pPr marL="457200" lvl="0" indent="-228600" algn="ctr">
              <a:spcBef>
                <a:spcPts val="400"/>
              </a:spcBef>
              <a:spcAft>
                <a:spcPts val="0"/>
              </a:spcAft>
              <a:buClr>
                <a:schemeClr val="lt1"/>
              </a:buClr>
              <a:buSzPts val="2000"/>
              <a:buNone/>
              <a:defRPr sz="2000" b="1">
                <a:solidFill>
                  <a:schemeClr val="lt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60" name="Google Shape;560;p76"/>
          <p:cNvSpPr txBox="1">
            <a:spLocks noGrp="1"/>
          </p:cNvSpPr>
          <p:nvPr>
            <p:ph type="title"/>
          </p:nvPr>
        </p:nvSpPr>
        <p:spPr>
          <a:xfrm>
            <a:off x="945932" y="328683"/>
            <a:ext cx="7252137" cy="103846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3800"/>
              <a:buFont typeface="Libre Franklin"/>
              <a:buNone/>
              <a:defRPr sz="3800">
                <a:solidFill>
                  <a:schemeClr val="lt1"/>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1" name="Google Shape;561;p76" descr="ThinShearedLines_BlueRedYellow.png"/>
          <p:cNvPicPr preferRelativeResize="0"/>
          <p:nvPr/>
        </p:nvPicPr>
        <p:blipFill rotWithShape="1">
          <a:blip r:embed="rId3">
            <a:alphaModFix/>
          </a:blip>
          <a:srcRect/>
          <a:stretch/>
        </p:blipFill>
        <p:spPr>
          <a:xfrm>
            <a:off x="945932" y="1399296"/>
            <a:ext cx="7252137" cy="85507"/>
          </a:xfrm>
          <a:prstGeom prst="rect">
            <a:avLst/>
          </a:prstGeom>
          <a:noFill/>
          <a:ln>
            <a:noFill/>
          </a:ln>
        </p:spPr>
      </p:pic>
      <p:sp>
        <p:nvSpPr>
          <p:cNvPr id="562" name="Google Shape;562;p76"/>
          <p:cNvSpPr/>
          <p:nvPr/>
        </p:nvSpPr>
        <p:spPr>
          <a:xfrm>
            <a:off x="0" y="5970230"/>
            <a:ext cx="9144000" cy="887770"/>
          </a:xfrm>
          <a:prstGeom prst="rect">
            <a:avLst/>
          </a:prstGeom>
          <a:solidFill>
            <a:srgbClr val="F390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63" name="Google Shape;563;p76" descr="ConnectWithUs_OrangeWhite.png"/>
          <p:cNvPicPr preferRelativeResize="0"/>
          <p:nvPr/>
        </p:nvPicPr>
        <p:blipFill rotWithShape="1">
          <a:blip r:embed="rId4">
            <a:alphaModFix/>
          </a:blip>
          <a:srcRect/>
          <a:stretch/>
        </p:blipFill>
        <p:spPr>
          <a:xfrm>
            <a:off x="4756150" y="6343650"/>
            <a:ext cx="4029456" cy="219456"/>
          </a:xfrm>
          <a:prstGeom prst="rect">
            <a:avLst/>
          </a:prstGeom>
          <a:noFill/>
          <a:ln>
            <a:noFill/>
          </a:ln>
        </p:spPr>
      </p:pic>
      <p:pic>
        <p:nvPicPr>
          <p:cNvPr id="564" name="Google Shape;564;p76"/>
          <p:cNvPicPr preferRelativeResize="0"/>
          <p:nvPr/>
        </p:nvPicPr>
        <p:blipFill rotWithShape="1">
          <a:blip r:embed="rId5">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09_Transition Slide and Content_e">
  <p:cSld name="09_Transition Slide and Content_e">
    <p:spTree>
      <p:nvGrpSpPr>
        <p:cNvPr id="1" name="Shape 565"/>
        <p:cNvGrpSpPr/>
        <p:nvPr/>
      </p:nvGrpSpPr>
      <p:grpSpPr>
        <a:xfrm>
          <a:off x="0" y="0"/>
          <a:ext cx="0" cy="0"/>
          <a:chOff x="0" y="0"/>
          <a:chExt cx="0" cy="0"/>
        </a:xfrm>
      </p:grpSpPr>
      <p:sp>
        <p:nvSpPr>
          <p:cNvPr id="566" name="Google Shape;566;p77"/>
          <p:cNvSpPr txBox="1">
            <a:spLocks noGrp="1"/>
          </p:cNvSpPr>
          <p:nvPr>
            <p:ph type="title"/>
          </p:nvPr>
        </p:nvSpPr>
        <p:spPr>
          <a:xfrm>
            <a:off x="612775" y="2649826"/>
            <a:ext cx="4572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2"/>
              </a:buClr>
              <a:buSzPts val="3800"/>
              <a:buFont typeface="Libre Franklin"/>
              <a:buNone/>
              <a:defRPr sz="3800">
                <a:solidFill>
                  <a:schemeClr val="accent2"/>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7" name="Google Shape;567;p77"/>
          <p:cNvSpPr txBox="1">
            <a:spLocks noGrp="1"/>
          </p:cNvSpPr>
          <p:nvPr>
            <p:ph type="body" idx="1"/>
          </p:nvPr>
        </p:nvSpPr>
        <p:spPr>
          <a:xfrm>
            <a:off x="612775" y="4687756"/>
            <a:ext cx="4572000" cy="937932"/>
          </a:xfrm>
          <a:prstGeom prst="rect">
            <a:avLst/>
          </a:prstGeom>
          <a:noFill/>
          <a:ln>
            <a:noFill/>
          </a:ln>
        </p:spPr>
        <p:txBody>
          <a:bodyPr spcFirstLastPara="1" wrap="square" lIns="91425" tIns="45700" rIns="91425" bIns="45700" anchor="t" anchorCtr="0">
            <a:normAutofit/>
          </a:bodyPr>
          <a:lstStyle>
            <a:lvl1pPr marL="457200" lvl="0" indent="-228600" algn="l">
              <a:spcBef>
                <a:spcPts val="440"/>
              </a:spcBef>
              <a:spcAft>
                <a:spcPts val="0"/>
              </a:spcAft>
              <a:buClr>
                <a:schemeClr val="dk1"/>
              </a:buClr>
              <a:buSzPts val="2200"/>
              <a:buNone/>
              <a:defRPr sz="22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68" name="Google Shape;568;p77"/>
          <p:cNvSpPr txBox="1">
            <a:spLocks noGrp="1"/>
          </p:cNvSpPr>
          <p:nvPr>
            <p:ph type="body" idx="2"/>
          </p:nvPr>
        </p:nvSpPr>
        <p:spPr>
          <a:xfrm>
            <a:off x="612775" y="4233942"/>
            <a:ext cx="4572000" cy="420424"/>
          </a:xfrm>
          <a:prstGeom prst="rect">
            <a:avLst/>
          </a:prstGeom>
          <a:noFill/>
          <a:ln>
            <a:noFill/>
          </a:ln>
        </p:spPr>
        <p:txBody>
          <a:bodyPr spcFirstLastPara="1" wrap="square" lIns="91425" tIns="45700" rIns="91425" bIns="45700" anchor="t" anchorCtr="0">
            <a:noAutofit/>
          </a:bodyPr>
          <a:lstStyle>
            <a:lvl1pPr marL="457200" lvl="0" indent="-228600" algn="l">
              <a:spcBef>
                <a:spcPts val="440"/>
              </a:spcBef>
              <a:spcAft>
                <a:spcPts val="0"/>
              </a:spcAft>
              <a:buClr>
                <a:schemeClr val="dk1"/>
              </a:buClr>
              <a:buSzPts val="2200"/>
              <a:buNone/>
              <a:defRPr sz="22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69" name="Google Shape;569;p77"/>
          <p:cNvSpPr txBox="1">
            <a:spLocks noGrp="1"/>
          </p:cNvSpPr>
          <p:nvPr>
            <p:ph type="body" idx="3"/>
          </p:nvPr>
        </p:nvSpPr>
        <p:spPr>
          <a:xfrm>
            <a:off x="5359781" y="13253"/>
            <a:ext cx="3425825" cy="541655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Arial"/>
              <a:buChar char="•"/>
              <a:defRPr sz="1800"/>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70" name="Google Shape;570;p77" descr="ThinShearedLines_BlueRedYellow.png"/>
          <p:cNvPicPr preferRelativeResize="0"/>
          <p:nvPr/>
        </p:nvPicPr>
        <p:blipFill rotWithShape="1">
          <a:blip r:embed="rId2">
            <a:alphaModFix/>
          </a:blip>
          <a:srcRect/>
          <a:stretch/>
        </p:blipFill>
        <p:spPr>
          <a:xfrm rot="10800000" flipH="1">
            <a:off x="612775" y="4044188"/>
            <a:ext cx="4572000" cy="82296"/>
          </a:xfrm>
          <a:prstGeom prst="rect">
            <a:avLst/>
          </a:prstGeom>
          <a:noFill/>
          <a:ln>
            <a:noFill/>
          </a:ln>
        </p:spPr>
      </p:pic>
      <p:sp>
        <p:nvSpPr>
          <p:cNvPr id="571" name="Google Shape;571;p77"/>
          <p:cNvSpPr/>
          <p:nvPr/>
        </p:nvSpPr>
        <p:spPr>
          <a:xfrm>
            <a:off x="0" y="5970230"/>
            <a:ext cx="9144000" cy="887770"/>
          </a:xfrm>
          <a:prstGeom prst="rect">
            <a:avLst/>
          </a:prstGeom>
          <a:solidFill>
            <a:srgbClr val="F390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72" name="Google Shape;572;p77" descr="ConnectWithUs_OrangeWhite.png"/>
          <p:cNvPicPr preferRelativeResize="0"/>
          <p:nvPr/>
        </p:nvPicPr>
        <p:blipFill rotWithShape="1">
          <a:blip r:embed="rId3">
            <a:alphaModFix/>
          </a:blip>
          <a:srcRect/>
          <a:stretch/>
        </p:blipFill>
        <p:spPr>
          <a:xfrm>
            <a:off x="4756150" y="6343650"/>
            <a:ext cx="4029456" cy="219456"/>
          </a:xfrm>
          <a:prstGeom prst="rect">
            <a:avLst/>
          </a:prstGeom>
          <a:noFill/>
          <a:ln>
            <a:noFill/>
          </a:ln>
        </p:spPr>
      </p:pic>
      <p:pic>
        <p:nvPicPr>
          <p:cNvPr id="573" name="Google Shape;573;p77"/>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0_Single Content Banner_e">
  <p:cSld name="10_Single Content Banner_e">
    <p:spTree>
      <p:nvGrpSpPr>
        <p:cNvPr id="1" name="Shape 574"/>
        <p:cNvGrpSpPr/>
        <p:nvPr/>
      </p:nvGrpSpPr>
      <p:grpSpPr>
        <a:xfrm>
          <a:off x="0" y="0"/>
          <a:ext cx="0" cy="0"/>
          <a:chOff x="0" y="0"/>
          <a:chExt cx="0" cy="0"/>
        </a:xfrm>
      </p:grpSpPr>
      <p:sp>
        <p:nvSpPr>
          <p:cNvPr id="575" name="Google Shape;575;p78"/>
          <p:cNvSpPr/>
          <p:nvPr/>
        </p:nvSpPr>
        <p:spPr>
          <a:xfrm>
            <a:off x="0" y="5970230"/>
            <a:ext cx="9144000" cy="887770"/>
          </a:xfrm>
          <a:prstGeom prst="rect">
            <a:avLst/>
          </a:prstGeom>
          <a:solidFill>
            <a:srgbClr val="F390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76" name="Google Shape;576;p78" descr="HeaderBar_BlueRedYellow.png"/>
          <p:cNvPicPr preferRelativeResize="0"/>
          <p:nvPr/>
        </p:nvPicPr>
        <p:blipFill rotWithShape="1">
          <a:blip r:embed="rId2">
            <a:alphaModFix/>
          </a:blip>
          <a:srcRect/>
          <a:stretch/>
        </p:blipFill>
        <p:spPr>
          <a:xfrm>
            <a:off x="0" y="5620218"/>
            <a:ext cx="9144000" cy="438912"/>
          </a:xfrm>
          <a:prstGeom prst="rect">
            <a:avLst/>
          </a:prstGeom>
          <a:noFill/>
          <a:ln>
            <a:noFill/>
          </a:ln>
        </p:spPr>
      </p:pic>
      <p:pic>
        <p:nvPicPr>
          <p:cNvPr id="577" name="Google Shape;577;p78" descr="ConnectWithUs_OrangeWhite.png"/>
          <p:cNvPicPr preferRelativeResize="0"/>
          <p:nvPr/>
        </p:nvPicPr>
        <p:blipFill rotWithShape="1">
          <a:blip r:embed="rId3">
            <a:alphaModFix/>
          </a:blip>
          <a:srcRect/>
          <a:stretch/>
        </p:blipFill>
        <p:spPr>
          <a:xfrm>
            <a:off x="4756150" y="6343650"/>
            <a:ext cx="4029456" cy="219456"/>
          </a:xfrm>
          <a:prstGeom prst="rect">
            <a:avLst/>
          </a:prstGeom>
          <a:noFill/>
          <a:ln>
            <a:noFill/>
          </a:ln>
        </p:spPr>
      </p:pic>
      <p:sp>
        <p:nvSpPr>
          <p:cNvPr id="578" name="Google Shape;578;p78"/>
          <p:cNvSpPr txBox="1">
            <a:spLocks noGrp="1"/>
          </p:cNvSpPr>
          <p:nvPr>
            <p:ph type="title"/>
          </p:nvPr>
        </p:nvSpPr>
        <p:spPr>
          <a:xfrm>
            <a:off x="1238250" y="1377950"/>
            <a:ext cx="6858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2"/>
              </a:buClr>
              <a:buSzPts val="3800"/>
              <a:buFont typeface="Libre Franklin"/>
              <a:buNone/>
              <a:defRPr sz="3800">
                <a:solidFill>
                  <a:schemeClr val="accent2"/>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9" name="Google Shape;579;p78"/>
          <p:cNvSpPr txBox="1">
            <a:spLocks noGrp="1"/>
          </p:cNvSpPr>
          <p:nvPr>
            <p:ph type="body" idx="1"/>
          </p:nvPr>
        </p:nvSpPr>
        <p:spPr>
          <a:xfrm>
            <a:off x="1238250" y="2914651"/>
            <a:ext cx="6858000" cy="2241551"/>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80" name="Google Shape;580;p78"/>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1_Single Content_e">
  <p:cSld name="11_Single Content_e">
    <p:spTree>
      <p:nvGrpSpPr>
        <p:cNvPr id="1" name="Shape 581"/>
        <p:cNvGrpSpPr/>
        <p:nvPr/>
      </p:nvGrpSpPr>
      <p:grpSpPr>
        <a:xfrm>
          <a:off x="0" y="0"/>
          <a:ext cx="0" cy="0"/>
          <a:chOff x="0" y="0"/>
          <a:chExt cx="0" cy="0"/>
        </a:xfrm>
      </p:grpSpPr>
      <p:sp>
        <p:nvSpPr>
          <p:cNvPr id="582" name="Google Shape;582;p79"/>
          <p:cNvSpPr/>
          <p:nvPr/>
        </p:nvSpPr>
        <p:spPr>
          <a:xfrm>
            <a:off x="0" y="5970230"/>
            <a:ext cx="9144000" cy="887770"/>
          </a:xfrm>
          <a:prstGeom prst="rect">
            <a:avLst/>
          </a:prstGeom>
          <a:solidFill>
            <a:srgbClr val="F390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83" name="Google Shape;583;p79" descr="ConnectWithUs_OrangeWhite.png"/>
          <p:cNvPicPr preferRelativeResize="0"/>
          <p:nvPr/>
        </p:nvPicPr>
        <p:blipFill rotWithShape="1">
          <a:blip r:embed="rId2">
            <a:alphaModFix/>
          </a:blip>
          <a:srcRect/>
          <a:stretch/>
        </p:blipFill>
        <p:spPr>
          <a:xfrm>
            <a:off x="4756150" y="6343650"/>
            <a:ext cx="4029456" cy="219456"/>
          </a:xfrm>
          <a:prstGeom prst="rect">
            <a:avLst/>
          </a:prstGeom>
          <a:noFill/>
          <a:ln>
            <a:noFill/>
          </a:ln>
        </p:spPr>
      </p:pic>
      <p:sp>
        <p:nvSpPr>
          <p:cNvPr id="584" name="Google Shape;584;p79"/>
          <p:cNvSpPr txBox="1">
            <a:spLocks noGrp="1"/>
          </p:cNvSpPr>
          <p:nvPr>
            <p:ph type="title"/>
          </p:nvPr>
        </p:nvSpPr>
        <p:spPr>
          <a:xfrm>
            <a:off x="1238250" y="1377950"/>
            <a:ext cx="6858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2"/>
              </a:buClr>
              <a:buSzPts val="3800"/>
              <a:buFont typeface="Libre Franklin"/>
              <a:buNone/>
              <a:defRPr sz="3800">
                <a:solidFill>
                  <a:schemeClr val="accent2"/>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5" name="Google Shape;585;p79"/>
          <p:cNvSpPr txBox="1">
            <a:spLocks noGrp="1"/>
          </p:cNvSpPr>
          <p:nvPr>
            <p:ph type="body" idx="1"/>
          </p:nvPr>
        </p:nvSpPr>
        <p:spPr>
          <a:xfrm>
            <a:off x="1238250" y="2914651"/>
            <a:ext cx="6858000" cy="2241551"/>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86" name="Google Shape;586;p79"/>
          <p:cNvPicPr preferRelativeResize="0"/>
          <p:nvPr/>
        </p:nvPicPr>
        <p:blipFill rotWithShape="1">
          <a:blip r:embed="rId3">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5_Three Content Category_a">
  <p:cSld name="05_Three Content Category_a">
    <p:spTree>
      <p:nvGrpSpPr>
        <p:cNvPr id="1" name="Shape 59"/>
        <p:cNvGrpSpPr/>
        <p:nvPr/>
      </p:nvGrpSpPr>
      <p:grpSpPr>
        <a:xfrm>
          <a:off x="0" y="0"/>
          <a:ext cx="0" cy="0"/>
          <a:chOff x="0" y="0"/>
          <a:chExt cx="0" cy="0"/>
        </a:xfrm>
      </p:grpSpPr>
      <p:sp>
        <p:nvSpPr>
          <p:cNvPr id="60" name="Google Shape;60;p26"/>
          <p:cNvSpPr txBox="1">
            <a:spLocks noGrp="1"/>
          </p:cNvSpPr>
          <p:nvPr>
            <p:ph type="title"/>
          </p:nvPr>
        </p:nvSpPr>
        <p:spPr>
          <a:xfrm>
            <a:off x="140448" y="307910"/>
            <a:ext cx="4442061"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D9531E"/>
              </a:buClr>
              <a:buSzPts val="3800"/>
              <a:buFont typeface="Libre Franklin"/>
              <a:buNone/>
              <a:defRPr sz="3800">
                <a:solidFill>
                  <a:srgbClr val="D9531E"/>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6"/>
          <p:cNvSpPr txBox="1">
            <a:spLocks noGrp="1"/>
          </p:cNvSpPr>
          <p:nvPr>
            <p:ph type="body" idx="1"/>
          </p:nvPr>
        </p:nvSpPr>
        <p:spPr>
          <a:xfrm>
            <a:off x="4756150" y="307911"/>
            <a:ext cx="4251216" cy="5620526"/>
          </a:xfrm>
          <a:prstGeom prst="rect">
            <a:avLst/>
          </a:prstGeom>
          <a:noFill/>
          <a:ln>
            <a:noFill/>
          </a:ln>
        </p:spPr>
        <p:txBody>
          <a:bodyPr spcFirstLastPara="1" wrap="square" lIns="91425" tIns="45700" rIns="91425" bIns="45700" anchor="t" anchorCtr="0">
            <a:normAutofit/>
          </a:bodyPr>
          <a:lstStyle>
            <a:lvl1pPr marL="457200" lvl="0"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1pPr>
            <a:lvl2pPr marL="914400" lvl="1"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2pPr>
            <a:lvl3pPr marL="1371600" lvl="2"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3pPr>
            <a:lvl4pPr marL="1828800" lvl="3"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5pPr>
            <a:lvl6pPr marL="2743200" lvl="5" indent="-355600" algn="l">
              <a:spcBef>
                <a:spcPts val="400"/>
              </a:spcBef>
              <a:spcAft>
                <a:spcPts val="0"/>
              </a:spcAft>
              <a:buClr>
                <a:schemeClr val="dk1"/>
              </a:buClr>
              <a:buSzPts val="20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26"/>
          <p:cNvSpPr/>
          <p:nvPr/>
        </p:nvSpPr>
        <p:spPr>
          <a:xfrm>
            <a:off x="0" y="5970230"/>
            <a:ext cx="9144000" cy="887770"/>
          </a:xfrm>
          <a:prstGeom prst="rect">
            <a:avLst/>
          </a:prstGeom>
          <a:solidFill>
            <a:srgbClr val="002D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3" name="Google Shape;63;p26" descr="ConnectWithUs_YellowWhite.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64" name="Google Shape;64;p26" descr="ThinShearedLines_BlueRedYellow.png"/>
          <p:cNvPicPr preferRelativeResize="0"/>
          <p:nvPr/>
        </p:nvPicPr>
        <p:blipFill rotWithShape="1">
          <a:blip r:embed="rId3">
            <a:alphaModFix/>
          </a:blip>
          <a:srcRect/>
          <a:stretch/>
        </p:blipFill>
        <p:spPr>
          <a:xfrm>
            <a:off x="0" y="203200"/>
            <a:ext cx="9144000" cy="79248"/>
          </a:xfrm>
          <a:prstGeom prst="rect">
            <a:avLst/>
          </a:prstGeom>
          <a:noFill/>
          <a:ln>
            <a:noFill/>
          </a:ln>
        </p:spPr>
      </p:pic>
      <p:sp>
        <p:nvSpPr>
          <p:cNvPr id="65" name="Google Shape;65;p26"/>
          <p:cNvSpPr/>
          <p:nvPr/>
        </p:nvSpPr>
        <p:spPr>
          <a:xfrm>
            <a:off x="138347" y="1808231"/>
            <a:ext cx="45720" cy="12344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26"/>
          <p:cNvSpPr/>
          <p:nvPr/>
        </p:nvSpPr>
        <p:spPr>
          <a:xfrm>
            <a:off x="138469" y="3252354"/>
            <a:ext cx="45720" cy="12344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26"/>
          <p:cNvSpPr/>
          <p:nvPr/>
        </p:nvSpPr>
        <p:spPr>
          <a:xfrm>
            <a:off x="140449" y="4693996"/>
            <a:ext cx="45720" cy="123444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 name="Google Shape;68;p26"/>
          <p:cNvSpPr txBox="1">
            <a:spLocks noGrp="1"/>
          </p:cNvSpPr>
          <p:nvPr>
            <p:ph type="body" idx="2"/>
          </p:nvPr>
        </p:nvSpPr>
        <p:spPr>
          <a:xfrm>
            <a:off x="323850" y="1808231"/>
            <a:ext cx="4258660" cy="1234440"/>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Font typeface="Arial"/>
              <a:buChar char="•"/>
              <a:defRPr sz="2000" b="1">
                <a:solidFill>
                  <a:schemeClr val="dk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Arial"/>
              <a:buChar char="•"/>
              <a:defRPr sz="1800">
                <a:solidFill>
                  <a:schemeClr val="dk1"/>
                </a:solidFill>
                <a:latin typeface="Libre Franklin"/>
                <a:ea typeface="Libre Franklin"/>
                <a:cs typeface="Libre Franklin"/>
                <a:sym typeface="Libre Franklin"/>
              </a:defRPr>
            </a:lvl2pPr>
            <a:lvl3pPr marL="1371600" lvl="2" indent="-228600" algn="l">
              <a:spcBef>
                <a:spcPts val="480"/>
              </a:spcBef>
              <a:spcAft>
                <a:spcPts val="0"/>
              </a:spcAft>
              <a:buClr>
                <a:schemeClr val="dk1"/>
              </a:buClr>
              <a:buSzPts val="2400"/>
              <a:buNone/>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 name="Google Shape;69;p26"/>
          <p:cNvSpPr txBox="1">
            <a:spLocks noGrp="1"/>
          </p:cNvSpPr>
          <p:nvPr>
            <p:ph type="body" idx="3"/>
          </p:nvPr>
        </p:nvSpPr>
        <p:spPr>
          <a:xfrm>
            <a:off x="323850" y="3252354"/>
            <a:ext cx="4258660" cy="1234440"/>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Font typeface="Arial"/>
              <a:buChar char="•"/>
              <a:defRPr sz="2000" b="1">
                <a:solidFill>
                  <a:schemeClr val="dk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Arial"/>
              <a:buChar char="•"/>
              <a:defRPr sz="1800">
                <a:solidFill>
                  <a:schemeClr val="dk1"/>
                </a:solidFill>
                <a:latin typeface="Libre Franklin"/>
                <a:ea typeface="Libre Franklin"/>
                <a:cs typeface="Libre Franklin"/>
                <a:sym typeface="Libre Franklin"/>
              </a:defRPr>
            </a:lvl2pPr>
            <a:lvl3pPr marL="1371600" lvl="2" indent="-228600" algn="l">
              <a:spcBef>
                <a:spcPts val="480"/>
              </a:spcBef>
              <a:spcAft>
                <a:spcPts val="0"/>
              </a:spcAft>
              <a:buClr>
                <a:schemeClr val="dk1"/>
              </a:buClr>
              <a:buSzPts val="2400"/>
              <a:buNone/>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26"/>
          <p:cNvSpPr txBox="1">
            <a:spLocks noGrp="1"/>
          </p:cNvSpPr>
          <p:nvPr>
            <p:ph type="body" idx="4"/>
          </p:nvPr>
        </p:nvSpPr>
        <p:spPr>
          <a:xfrm>
            <a:off x="323850" y="4693996"/>
            <a:ext cx="4258660" cy="1234440"/>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Font typeface="Arial"/>
              <a:buChar char="•"/>
              <a:defRPr sz="2000" b="1">
                <a:solidFill>
                  <a:schemeClr val="dk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Arial"/>
              <a:buChar char="•"/>
              <a:defRPr sz="1800">
                <a:solidFill>
                  <a:schemeClr val="dk1"/>
                </a:solidFill>
                <a:latin typeface="Libre Franklin"/>
                <a:ea typeface="Libre Franklin"/>
                <a:cs typeface="Libre Franklin"/>
                <a:sym typeface="Libre Franklin"/>
              </a:defRPr>
            </a:lvl2pPr>
            <a:lvl3pPr marL="1371600" lvl="2" indent="-228600" algn="l">
              <a:spcBef>
                <a:spcPts val="480"/>
              </a:spcBef>
              <a:spcAft>
                <a:spcPts val="0"/>
              </a:spcAft>
              <a:buClr>
                <a:schemeClr val="dk1"/>
              </a:buClr>
              <a:buSzPts val="2400"/>
              <a:buNone/>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71" name="Google Shape;71;p26"/>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2_Double Content_e">
  <p:cSld name="12_Double Content_e">
    <p:spTree>
      <p:nvGrpSpPr>
        <p:cNvPr id="1" name="Shape 587"/>
        <p:cNvGrpSpPr/>
        <p:nvPr/>
      </p:nvGrpSpPr>
      <p:grpSpPr>
        <a:xfrm>
          <a:off x="0" y="0"/>
          <a:ext cx="0" cy="0"/>
          <a:chOff x="0" y="0"/>
          <a:chExt cx="0" cy="0"/>
        </a:xfrm>
      </p:grpSpPr>
      <p:sp>
        <p:nvSpPr>
          <p:cNvPr id="588" name="Google Shape;588;p80"/>
          <p:cNvSpPr/>
          <p:nvPr/>
        </p:nvSpPr>
        <p:spPr>
          <a:xfrm>
            <a:off x="0" y="5970230"/>
            <a:ext cx="9144000" cy="887770"/>
          </a:xfrm>
          <a:prstGeom prst="rect">
            <a:avLst/>
          </a:prstGeom>
          <a:solidFill>
            <a:srgbClr val="F390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9" name="Google Shape;589;p80"/>
          <p:cNvSpPr txBox="1">
            <a:spLocks noGrp="1"/>
          </p:cNvSpPr>
          <p:nvPr>
            <p:ph type="title"/>
          </p:nvPr>
        </p:nvSpPr>
        <p:spPr>
          <a:xfrm>
            <a:off x="1143000" y="344718"/>
            <a:ext cx="6858000"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D9531E"/>
              </a:buClr>
              <a:buSzPts val="3800"/>
              <a:buFont typeface="Libre Franklin"/>
              <a:buNone/>
              <a:defRPr sz="3800">
                <a:solidFill>
                  <a:srgbClr val="D9531E"/>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0" name="Google Shape;590;p80"/>
          <p:cNvSpPr txBox="1">
            <a:spLocks noGrp="1"/>
          </p:cNvSpPr>
          <p:nvPr>
            <p:ph type="body" idx="1"/>
          </p:nvPr>
        </p:nvSpPr>
        <p:spPr>
          <a:xfrm>
            <a:off x="1137966" y="1729427"/>
            <a:ext cx="3223828" cy="3801383"/>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1pPr>
            <a:lvl2pPr marL="914400" lvl="1"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2pPr>
            <a:lvl3pPr marL="1371600" lvl="2"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3pPr>
            <a:lvl4pPr marL="1828800" lvl="3"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91" name="Google Shape;591;p80" descr="HeaderBar_BlueRedYellow.png"/>
          <p:cNvPicPr preferRelativeResize="0"/>
          <p:nvPr/>
        </p:nvPicPr>
        <p:blipFill rotWithShape="1">
          <a:blip r:embed="rId2">
            <a:alphaModFix/>
          </a:blip>
          <a:srcRect/>
          <a:stretch/>
        </p:blipFill>
        <p:spPr>
          <a:xfrm>
            <a:off x="0" y="5620218"/>
            <a:ext cx="9144000" cy="438912"/>
          </a:xfrm>
          <a:prstGeom prst="rect">
            <a:avLst/>
          </a:prstGeom>
          <a:noFill/>
          <a:ln>
            <a:noFill/>
          </a:ln>
        </p:spPr>
      </p:pic>
      <p:pic>
        <p:nvPicPr>
          <p:cNvPr id="592" name="Google Shape;592;p80" descr="ConnectWithUs_OrangeWhite.png"/>
          <p:cNvPicPr preferRelativeResize="0"/>
          <p:nvPr/>
        </p:nvPicPr>
        <p:blipFill rotWithShape="1">
          <a:blip r:embed="rId3">
            <a:alphaModFix/>
          </a:blip>
          <a:srcRect/>
          <a:stretch/>
        </p:blipFill>
        <p:spPr>
          <a:xfrm>
            <a:off x="4756150" y="6343650"/>
            <a:ext cx="4029456" cy="219456"/>
          </a:xfrm>
          <a:prstGeom prst="rect">
            <a:avLst/>
          </a:prstGeom>
          <a:noFill/>
          <a:ln>
            <a:noFill/>
          </a:ln>
        </p:spPr>
      </p:pic>
      <p:pic>
        <p:nvPicPr>
          <p:cNvPr id="593" name="Google Shape;593;p80" descr="ThinShearedLines_BlueRedYellow.png"/>
          <p:cNvPicPr preferRelativeResize="0"/>
          <p:nvPr/>
        </p:nvPicPr>
        <p:blipFill rotWithShape="1">
          <a:blip r:embed="rId4">
            <a:alphaModFix/>
          </a:blip>
          <a:srcRect/>
          <a:stretch/>
        </p:blipFill>
        <p:spPr>
          <a:xfrm>
            <a:off x="0" y="203200"/>
            <a:ext cx="9144000" cy="79248"/>
          </a:xfrm>
          <a:prstGeom prst="rect">
            <a:avLst/>
          </a:prstGeom>
          <a:noFill/>
          <a:ln>
            <a:noFill/>
          </a:ln>
        </p:spPr>
      </p:pic>
      <p:sp>
        <p:nvSpPr>
          <p:cNvPr id="594" name="Google Shape;594;p80"/>
          <p:cNvSpPr txBox="1">
            <a:spLocks noGrp="1"/>
          </p:cNvSpPr>
          <p:nvPr>
            <p:ph type="body" idx="2"/>
          </p:nvPr>
        </p:nvSpPr>
        <p:spPr>
          <a:xfrm>
            <a:off x="4790090" y="1724764"/>
            <a:ext cx="3210910" cy="3801384"/>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1pPr>
            <a:lvl2pPr marL="914400" lvl="1"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2pPr>
            <a:lvl3pPr marL="1371600" lvl="2"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3pPr>
            <a:lvl4pPr marL="1828800" lvl="3"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95" name="Google Shape;595;p80"/>
          <p:cNvPicPr preferRelativeResize="0"/>
          <p:nvPr/>
        </p:nvPicPr>
        <p:blipFill rotWithShape="1">
          <a:blip r:embed="rId5">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6_Five Content Category_a">
  <p:cSld name="06_Five Content Category_a">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139656" y="307910"/>
            <a:ext cx="4442854"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D9531E"/>
              </a:buClr>
              <a:buSzPts val="3800"/>
              <a:buFont typeface="Libre Franklin"/>
              <a:buNone/>
              <a:defRPr sz="3800">
                <a:solidFill>
                  <a:srgbClr val="D9531E"/>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7"/>
          <p:cNvSpPr txBox="1">
            <a:spLocks noGrp="1"/>
          </p:cNvSpPr>
          <p:nvPr>
            <p:ph type="body" idx="1"/>
          </p:nvPr>
        </p:nvSpPr>
        <p:spPr>
          <a:xfrm>
            <a:off x="4756150" y="307911"/>
            <a:ext cx="4251216" cy="5620526"/>
          </a:xfrm>
          <a:prstGeom prst="rect">
            <a:avLst/>
          </a:prstGeom>
          <a:noFill/>
          <a:ln>
            <a:noFill/>
          </a:ln>
        </p:spPr>
        <p:txBody>
          <a:bodyPr spcFirstLastPara="1" wrap="square" lIns="91425" tIns="45700" rIns="91425" bIns="45700" anchor="t" anchorCtr="0">
            <a:normAutofit/>
          </a:bodyPr>
          <a:lstStyle>
            <a:lvl1pPr marL="457200" lvl="0"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1pPr>
            <a:lvl2pPr marL="914400" lvl="1" indent="-368300" algn="l">
              <a:spcBef>
                <a:spcPts val="0"/>
              </a:spcBef>
              <a:spcAft>
                <a:spcPts val="0"/>
              </a:spcAft>
              <a:buClr>
                <a:schemeClr val="dk1"/>
              </a:buClr>
              <a:buSzPts val="2200"/>
              <a:buFont typeface="Arial"/>
              <a:buChar char="•"/>
              <a:defRPr sz="2200">
                <a:solidFill>
                  <a:schemeClr val="dk1"/>
                </a:solidFill>
                <a:latin typeface="Libre Franklin"/>
                <a:ea typeface="Libre Franklin"/>
                <a:cs typeface="Libre Franklin"/>
                <a:sym typeface="Libre Franklin"/>
              </a:defRPr>
            </a:lvl2pPr>
            <a:lvl3pPr marL="1371600" lvl="2"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3pPr>
            <a:lvl4pPr marL="1828800" lvl="3" indent="-355600" algn="l">
              <a:spcBef>
                <a:spcPts val="0"/>
              </a:spcBef>
              <a:spcAft>
                <a:spcPts val="0"/>
              </a:spcAft>
              <a:buClr>
                <a:schemeClr val="dk1"/>
              </a:buClr>
              <a:buSzPts val="2000"/>
              <a:buFont typeface="Arial"/>
              <a:buChar char="•"/>
              <a:defRPr sz="20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chemeClr val="dk1"/>
              </a:buClr>
              <a:buSzPts val="2200"/>
              <a:buFont typeface="Libre Franklin"/>
              <a:buNone/>
              <a:defRPr sz="2200">
                <a:solidFill>
                  <a:schemeClr val="dk1"/>
                </a:solidFill>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sz="1800">
                <a:latin typeface="Libre Franklin"/>
                <a:ea typeface="Libre Franklin"/>
                <a:cs typeface="Libre Franklin"/>
                <a:sym typeface="Libre Franklin"/>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7"/>
          <p:cNvSpPr/>
          <p:nvPr/>
        </p:nvSpPr>
        <p:spPr>
          <a:xfrm>
            <a:off x="0" y="5970230"/>
            <a:ext cx="9144000" cy="887770"/>
          </a:xfrm>
          <a:prstGeom prst="rect">
            <a:avLst/>
          </a:prstGeom>
          <a:solidFill>
            <a:srgbClr val="002D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6" name="Google Shape;76;p27" descr="ConnectWithUs_YellowWhite.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77" name="Google Shape;77;p27" descr="ThinShearedLines_BlueRedYellow.png"/>
          <p:cNvPicPr preferRelativeResize="0"/>
          <p:nvPr/>
        </p:nvPicPr>
        <p:blipFill rotWithShape="1">
          <a:blip r:embed="rId3">
            <a:alphaModFix/>
          </a:blip>
          <a:srcRect/>
          <a:stretch/>
        </p:blipFill>
        <p:spPr>
          <a:xfrm>
            <a:off x="0" y="203200"/>
            <a:ext cx="9144000" cy="79248"/>
          </a:xfrm>
          <a:prstGeom prst="rect">
            <a:avLst/>
          </a:prstGeom>
          <a:noFill/>
          <a:ln>
            <a:noFill/>
          </a:ln>
        </p:spPr>
      </p:pic>
      <p:sp>
        <p:nvSpPr>
          <p:cNvPr id="78" name="Google Shape;78;p27"/>
          <p:cNvSpPr txBox="1">
            <a:spLocks noGrp="1"/>
          </p:cNvSpPr>
          <p:nvPr>
            <p:ph type="body" idx="2"/>
          </p:nvPr>
        </p:nvSpPr>
        <p:spPr>
          <a:xfrm>
            <a:off x="570190" y="2024586"/>
            <a:ext cx="4012322"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sz="1800" b="0">
                <a:latin typeface="Libre Franklin"/>
                <a:ea typeface="Libre Franklin"/>
                <a:cs typeface="Libre Franklin"/>
                <a:sym typeface="Libre Franklin"/>
              </a:defRPr>
            </a:lvl1pPr>
            <a:lvl2pPr marL="914400" lvl="1" indent="-317500" algn="l">
              <a:spcBef>
                <a:spcPts val="280"/>
              </a:spcBef>
              <a:spcAft>
                <a:spcPts val="0"/>
              </a:spcAft>
              <a:buClr>
                <a:schemeClr val="dk1"/>
              </a:buClr>
              <a:buSzPts val="1400"/>
              <a:buFont typeface="Arial"/>
              <a:buChar char="•"/>
              <a:defRPr sz="14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27"/>
          <p:cNvSpPr/>
          <p:nvPr/>
        </p:nvSpPr>
        <p:spPr>
          <a:xfrm>
            <a:off x="139656" y="2024586"/>
            <a:ext cx="45719" cy="685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27"/>
          <p:cNvSpPr txBox="1">
            <a:spLocks noGrp="1"/>
          </p:cNvSpPr>
          <p:nvPr>
            <p:ph type="body" idx="3"/>
          </p:nvPr>
        </p:nvSpPr>
        <p:spPr>
          <a:xfrm>
            <a:off x="562708" y="2982644"/>
            <a:ext cx="4019804"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sz="1800" b="0">
                <a:latin typeface="Libre Franklin"/>
                <a:ea typeface="Libre Franklin"/>
                <a:cs typeface="Libre Franklin"/>
                <a:sym typeface="Libre Franklin"/>
              </a:defRPr>
            </a:lvl1pPr>
            <a:lvl2pPr marL="914400" lvl="1" indent="-317500" algn="l">
              <a:spcBef>
                <a:spcPts val="280"/>
              </a:spcBef>
              <a:spcAft>
                <a:spcPts val="0"/>
              </a:spcAft>
              <a:buClr>
                <a:schemeClr val="dk1"/>
              </a:buClr>
              <a:buSzPts val="1400"/>
              <a:buFont typeface="Arial"/>
              <a:buChar char="•"/>
              <a:defRPr sz="14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7"/>
          <p:cNvSpPr/>
          <p:nvPr/>
        </p:nvSpPr>
        <p:spPr>
          <a:xfrm>
            <a:off x="132174" y="2982644"/>
            <a:ext cx="45719" cy="685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27"/>
          <p:cNvSpPr txBox="1">
            <a:spLocks noGrp="1"/>
          </p:cNvSpPr>
          <p:nvPr>
            <p:ph type="body" idx="4"/>
          </p:nvPr>
        </p:nvSpPr>
        <p:spPr>
          <a:xfrm>
            <a:off x="562708" y="3936627"/>
            <a:ext cx="4019804"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sz="1800" b="0">
                <a:latin typeface="Libre Franklin"/>
                <a:ea typeface="Libre Franklin"/>
                <a:cs typeface="Libre Franklin"/>
                <a:sym typeface="Libre Franklin"/>
              </a:defRPr>
            </a:lvl1pPr>
            <a:lvl2pPr marL="914400" lvl="1" indent="-317500" algn="l">
              <a:spcBef>
                <a:spcPts val="280"/>
              </a:spcBef>
              <a:spcAft>
                <a:spcPts val="0"/>
              </a:spcAft>
              <a:buClr>
                <a:schemeClr val="dk1"/>
              </a:buClr>
              <a:buSzPts val="1400"/>
              <a:buFont typeface="Arial"/>
              <a:buChar char="•"/>
              <a:defRPr sz="14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27"/>
          <p:cNvSpPr/>
          <p:nvPr/>
        </p:nvSpPr>
        <p:spPr>
          <a:xfrm>
            <a:off x="132174" y="3936627"/>
            <a:ext cx="45719" cy="685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p27"/>
          <p:cNvSpPr txBox="1">
            <a:spLocks noGrp="1"/>
          </p:cNvSpPr>
          <p:nvPr>
            <p:ph type="body" idx="5"/>
          </p:nvPr>
        </p:nvSpPr>
        <p:spPr>
          <a:xfrm>
            <a:off x="562708" y="4896124"/>
            <a:ext cx="4019804"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sz="1800" b="0">
                <a:latin typeface="Libre Franklin"/>
                <a:ea typeface="Libre Franklin"/>
                <a:cs typeface="Libre Franklin"/>
                <a:sym typeface="Libre Franklin"/>
              </a:defRPr>
            </a:lvl1pPr>
            <a:lvl2pPr marL="914400" lvl="1" indent="-317500" algn="l">
              <a:spcBef>
                <a:spcPts val="280"/>
              </a:spcBef>
              <a:spcAft>
                <a:spcPts val="0"/>
              </a:spcAft>
              <a:buClr>
                <a:schemeClr val="dk1"/>
              </a:buClr>
              <a:buSzPts val="1400"/>
              <a:buFont typeface="Arial"/>
              <a:buChar char="•"/>
              <a:defRPr sz="14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27"/>
          <p:cNvSpPr/>
          <p:nvPr/>
        </p:nvSpPr>
        <p:spPr>
          <a:xfrm>
            <a:off x="132174" y="4896124"/>
            <a:ext cx="45719" cy="685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6" name="Google Shape;86;p27"/>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7_Multi Content_a">
  <p:cSld name="07_Multi Content_a">
    <p:spTree>
      <p:nvGrpSpPr>
        <p:cNvPr id="1" name="Shape 87"/>
        <p:cNvGrpSpPr/>
        <p:nvPr/>
      </p:nvGrpSpPr>
      <p:grpSpPr>
        <a:xfrm>
          <a:off x="0" y="0"/>
          <a:ext cx="0" cy="0"/>
          <a:chOff x="0" y="0"/>
          <a:chExt cx="0" cy="0"/>
        </a:xfrm>
      </p:grpSpPr>
      <p:sp>
        <p:nvSpPr>
          <p:cNvPr id="88" name="Google Shape;88;p28"/>
          <p:cNvSpPr txBox="1">
            <a:spLocks noGrp="1"/>
          </p:cNvSpPr>
          <p:nvPr>
            <p:ph type="title"/>
          </p:nvPr>
        </p:nvSpPr>
        <p:spPr>
          <a:xfrm>
            <a:off x="84084" y="307910"/>
            <a:ext cx="4498426" cy="129063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D9531E"/>
              </a:buClr>
              <a:buSzPts val="3800"/>
              <a:buFont typeface="Libre Franklin"/>
              <a:buNone/>
              <a:defRPr sz="3800">
                <a:solidFill>
                  <a:srgbClr val="D9531E"/>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8"/>
          <p:cNvSpPr txBox="1">
            <a:spLocks noGrp="1"/>
          </p:cNvSpPr>
          <p:nvPr>
            <p:ph type="body" idx="1"/>
          </p:nvPr>
        </p:nvSpPr>
        <p:spPr>
          <a:xfrm>
            <a:off x="4756150" y="307911"/>
            <a:ext cx="4251216" cy="3549386"/>
          </a:xfrm>
          <a:prstGeom prst="rect">
            <a:avLst/>
          </a:prstGeom>
          <a:noFill/>
          <a:ln>
            <a:noFill/>
          </a:ln>
        </p:spPr>
        <p:txBody>
          <a:bodyPr spcFirstLastPara="1" wrap="square" lIns="91425" tIns="45700" rIns="91425" bIns="45700" anchor="t" anchorCtr="0">
            <a:normAutofit/>
          </a:bodyPr>
          <a:lstStyle>
            <a:lvl1pPr marL="457200" lvl="0" indent="-381000" algn="l">
              <a:spcBef>
                <a:spcPts val="0"/>
              </a:spcBef>
              <a:spcAft>
                <a:spcPts val="0"/>
              </a:spcAft>
              <a:buClr>
                <a:schemeClr val="dk1"/>
              </a:buClr>
              <a:buSzPts val="2400"/>
              <a:buFont typeface="Arial"/>
              <a:buChar char="•"/>
              <a:defRPr sz="2400">
                <a:solidFill>
                  <a:schemeClr val="dk1"/>
                </a:solidFill>
                <a:latin typeface="Libre Franklin"/>
                <a:ea typeface="Libre Franklin"/>
                <a:cs typeface="Libre Franklin"/>
                <a:sym typeface="Libre Franklin"/>
              </a:defRPr>
            </a:lvl1pPr>
            <a:lvl2pPr marL="914400" lvl="1"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2pPr>
            <a:lvl3pPr marL="1371600" lvl="2"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3pPr>
            <a:lvl4pPr marL="1828800" lvl="3" indent="-368300" algn="l">
              <a:spcBef>
                <a:spcPts val="0"/>
              </a:spcBef>
              <a:spcAft>
                <a:spcPts val="0"/>
              </a:spcAft>
              <a:buClr>
                <a:schemeClr val="dk1"/>
              </a:buClr>
              <a:buSzPts val="2200"/>
              <a:buFont typeface="Courier New"/>
              <a:buChar char="o"/>
              <a:defRPr sz="2200">
                <a:solidFill>
                  <a:schemeClr val="dk1"/>
                </a:solidFill>
                <a:latin typeface="Libre Franklin"/>
                <a:ea typeface="Libre Franklin"/>
                <a:cs typeface="Libre Franklin"/>
                <a:sym typeface="Libre Franklin"/>
              </a:defRPr>
            </a:lvl4pPr>
            <a:lvl5pPr marL="2286000" lvl="4" indent="-228600" algn="l">
              <a:spcBef>
                <a:spcPts val="0"/>
              </a:spcBef>
              <a:spcAft>
                <a:spcPts val="0"/>
              </a:spcAft>
              <a:buClr>
                <a:srgbClr val="919195"/>
              </a:buClr>
              <a:buSzPts val="2200"/>
              <a:buFont typeface="Libre Franklin"/>
              <a:buNone/>
              <a:defRPr sz="2200">
                <a:solidFill>
                  <a:srgbClr val="919195"/>
                </a:solidFill>
                <a:latin typeface="Libre Franklin"/>
                <a:ea typeface="Libre Franklin"/>
                <a:cs typeface="Libre Franklin"/>
                <a:sym typeface="Libre Franklin"/>
              </a:defRPr>
            </a:lvl5pPr>
            <a:lvl6pPr marL="2743200" lvl="5" indent="-355600" algn="l">
              <a:spcBef>
                <a:spcPts val="400"/>
              </a:spcBef>
              <a:spcAft>
                <a:spcPts val="0"/>
              </a:spcAft>
              <a:buClr>
                <a:schemeClr val="dk1"/>
              </a:buClr>
              <a:buSzPts val="2000"/>
              <a:buChar char="•"/>
              <a:defRPr>
                <a:solidFill>
                  <a:schemeClr val="dk1"/>
                </a:solidFill>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28"/>
          <p:cNvSpPr/>
          <p:nvPr/>
        </p:nvSpPr>
        <p:spPr>
          <a:xfrm>
            <a:off x="0" y="5970230"/>
            <a:ext cx="9144000" cy="887770"/>
          </a:xfrm>
          <a:prstGeom prst="rect">
            <a:avLst/>
          </a:prstGeom>
          <a:solidFill>
            <a:srgbClr val="002D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1" name="Google Shape;91;p28" descr="ConnectWithUs_YellowWhite.png"/>
          <p:cNvPicPr preferRelativeResize="0"/>
          <p:nvPr/>
        </p:nvPicPr>
        <p:blipFill rotWithShape="1">
          <a:blip r:embed="rId2">
            <a:alphaModFix/>
          </a:blip>
          <a:srcRect/>
          <a:stretch/>
        </p:blipFill>
        <p:spPr>
          <a:xfrm>
            <a:off x="4756150" y="6343650"/>
            <a:ext cx="4029456" cy="219456"/>
          </a:xfrm>
          <a:prstGeom prst="rect">
            <a:avLst/>
          </a:prstGeom>
          <a:noFill/>
          <a:ln>
            <a:noFill/>
          </a:ln>
        </p:spPr>
      </p:pic>
      <p:pic>
        <p:nvPicPr>
          <p:cNvPr id="92" name="Google Shape;92;p28" descr="ThinShearedLines_BlueRedYellow.png"/>
          <p:cNvPicPr preferRelativeResize="0"/>
          <p:nvPr/>
        </p:nvPicPr>
        <p:blipFill rotWithShape="1">
          <a:blip r:embed="rId3">
            <a:alphaModFix/>
          </a:blip>
          <a:srcRect/>
          <a:stretch/>
        </p:blipFill>
        <p:spPr>
          <a:xfrm>
            <a:off x="84084" y="1631196"/>
            <a:ext cx="4498426" cy="81988"/>
          </a:xfrm>
          <a:prstGeom prst="rect">
            <a:avLst/>
          </a:prstGeom>
          <a:noFill/>
          <a:ln>
            <a:noFill/>
          </a:ln>
        </p:spPr>
      </p:pic>
      <p:sp>
        <p:nvSpPr>
          <p:cNvPr id="93" name="Google Shape;93;p28"/>
          <p:cNvSpPr>
            <a:spLocks noGrp="1"/>
          </p:cNvSpPr>
          <p:nvPr>
            <p:ph type="pic" idx="2"/>
          </p:nvPr>
        </p:nvSpPr>
        <p:spPr>
          <a:xfrm>
            <a:off x="4756152" y="3972914"/>
            <a:ext cx="4251325" cy="1923065"/>
          </a:xfrm>
          <a:prstGeom prst="rect">
            <a:avLst/>
          </a:prstGeom>
          <a:noFill/>
          <a:ln>
            <a:noFill/>
          </a:ln>
        </p:spPr>
      </p:sp>
      <p:sp>
        <p:nvSpPr>
          <p:cNvPr id="94" name="Google Shape;94;p28"/>
          <p:cNvSpPr txBox="1">
            <a:spLocks noGrp="1"/>
          </p:cNvSpPr>
          <p:nvPr>
            <p:ph type="body" idx="3"/>
          </p:nvPr>
        </p:nvSpPr>
        <p:spPr>
          <a:xfrm>
            <a:off x="84085" y="2511425"/>
            <a:ext cx="4499030" cy="338455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Libre Franklin"/>
                <a:ea typeface="Libre Franklin"/>
                <a:cs typeface="Libre Franklin"/>
                <a:sym typeface="Libre Franklin"/>
              </a:defRPr>
            </a:lvl1pPr>
            <a:lvl2pPr marL="914400" lvl="1" indent="-355600" algn="l">
              <a:spcBef>
                <a:spcPts val="400"/>
              </a:spcBef>
              <a:spcAft>
                <a:spcPts val="0"/>
              </a:spcAft>
              <a:buClr>
                <a:schemeClr val="dk1"/>
              </a:buClr>
              <a:buSzPts val="2000"/>
              <a:buFont typeface="Courier New"/>
              <a:buChar char="o"/>
              <a:defRPr sz="2000">
                <a:latin typeface="Libre Franklin"/>
                <a:ea typeface="Libre Franklin"/>
                <a:cs typeface="Libre Franklin"/>
                <a:sym typeface="Libre Franklin"/>
              </a:defRPr>
            </a:lvl2pPr>
            <a:lvl3pPr marL="1371600" lvl="2" indent="-342900" algn="l">
              <a:spcBef>
                <a:spcPts val="360"/>
              </a:spcBef>
              <a:spcAft>
                <a:spcPts val="0"/>
              </a:spcAft>
              <a:buClr>
                <a:schemeClr val="dk1"/>
              </a:buClr>
              <a:buSzPts val="1800"/>
              <a:buChar char="•"/>
              <a:defRPr sz="1800">
                <a:latin typeface="Libre Franklin"/>
                <a:ea typeface="Libre Franklin"/>
                <a:cs typeface="Libre Franklin"/>
                <a:sym typeface="Libre Franklin"/>
              </a:defRPr>
            </a:lvl3pPr>
            <a:lvl4pPr marL="1828800" lvl="3" indent="-342900" algn="l">
              <a:spcBef>
                <a:spcPts val="360"/>
              </a:spcBef>
              <a:spcAft>
                <a:spcPts val="0"/>
              </a:spcAft>
              <a:buClr>
                <a:schemeClr val="dk1"/>
              </a:buClr>
              <a:buSzPts val="1800"/>
              <a:buFont typeface="Arial"/>
              <a:buChar char="•"/>
              <a:defRPr sz="1800">
                <a:latin typeface="Libre Franklin"/>
                <a:ea typeface="Libre Franklin"/>
                <a:cs typeface="Libre Franklin"/>
                <a:sym typeface="Libre Franklin"/>
              </a:defRPr>
            </a:lvl4pPr>
            <a:lvl5pPr marL="2286000" lvl="4" indent="-342900" algn="l">
              <a:spcBef>
                <a:spcPts val="360"/>
              </a:spcBef>
              <a:spcAft>
                <a:spcPts val="0"/>
              </a:spcAft>
              <a:buClr>
                <a:schemeClr val="dk1"/>
              </a:buClr>
              <a:buSzPts val="1800"/>
              <a:buFont typeface="Arial"/>
              <a:buChar char="•"/>
              <a:defRPr sz="1800">
                <a:latin typeface="Libre Franklin"/>
                <a:ea typeface="Libre Franklin"/>
                <a:cs typeface="Libre Franklin"/>
                <a:sym typeface="Libre Frankli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95" name="Google Shape;95;p28"/>
          <p:cNvPicPr preferRelativeResize="0"/>
          <p:nvPr/>
        </p:nvPicPr>
        <p:blipFill rotWithShape="1">
          <a:blip r:embed="rId4">
            <a:alphaModFix/>
          </a:blip>
          <a:srcRect/>
          <a:stretch/>
        </p:blipFill>
        <p:spPr>
          <a:xfrm>
            <a:off x="102798" y="5824568"/>
            <a:ext cx="2091763" cy="119572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8_Three Boxed Content_a">
  <p:cSld name="08_Three Boxed Content_a">
    <p:spTree>
      <p:nvGrpSpPr>
        <p:cNvPr id="1" name="Shape 96"/>
        <p:cNvGrpSpPr/>
        <p:nvPr/>
      </p:nvGrpSpPr>
      <p:grpSpPr>
        <a:xfrm>
          <a:off x="0" y="0"/>
          <a:ext cx="0" cy="0"/>
          <a:chOff x="0" y="0"/>
          <a:chExt cx="0" cy="0"/>
        </a:xfrm>
      </p:grpSpPr>
      <p:pic>
        <p:nvPicPr>
          <p:cNvPr id="97" name="Google Shape;97;p29"/>
          <p:cNvPicPr preferRelativeResize="0"/>
          <p:nvPr/>
        </p:nvPicPr>
        <p:blipFill rotWithShape="1">
          <a:blip r:embed="rId2">
            <a:alphaModFix/>
          </a:blip>
          <a:srcRect/>
          <a:stretch/>
        </p:blipFill>
        <p:spPr>
          <a:xfrm>
            <a:off x="0" y="4"/>
            <a:ext cx="9144000" cy="1746107"/>
          </a:xfrm>
          <a:prstGeom prst="rect">
            <a:avLst/>
          </a:prstGeom>
          <a:noFill/>
          <a:ln>
            <a:noFill/>
          </a:ln>
        </p:spPr>
      </p:pic>
      <p:sp>
        <p:nvSpPr>
          <p:cNvPr id="98" name="Google Shape;98;p29"/>
          <p:cNvSpPr/>
          <p:nvPr/>
        </p:nvSpPr>
        <p:spPr>
          <a:xfrm>
            <a:off x="0" y="5970230"/>
            <a:ext cx="9144000" cy="887770"/>
          </a:xfrm>
          <a:prstGeom prst="rect">
            <a:avLst/>
          </a:prstGeom>
          <a:solidFill>
            <a:srgbClr val="002D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9" name="Google Shape;99;p29" descr="ConnectWithUs_YellowWhite.png"/>
          <p:cNvPicPr preferRelativeResize="0"/>
          <p:nvPr/>
        </p:nvPicPr>
        <p:blipFill rotWithShape="1">
          <a:blip r:embed="rId3">
            <a:alphaModFix/>
          </a:blip>
          <a:srcRect/>
          <a:stretch/>
        </p:blipFill>
        <p:spPr>
          <a:xfrm>
            <a:off x="4756150" y="6343650"/>
            <a:ext cx="4029456" cy="219456"/>
          </a:xfrm>
          <a:prstGeom prst="rect">
            <a:avLst/>
          </a:prstGeom>
          <a:noFill/>
          <a:ln>
            <a:noFill/>
          </a:ln>
        </p:spPr>
      </p:pic>
      <p:sp>
        <p:nvSpPr>
          <p:cNvPr id="100" name="Google Shape;100;p29"/>
          <p:cNvSpPr txBox="1">
            <a:spLocks noGrp="1"/>
          </p:cNvSpPr>
          <p:nvPr>
            <p:ph type="body" idx="1"/>
          </p:nvPr>
        </p:nvSpPr>
        <p:spPr>
          <a:xfrm>
            <a:off x="124157" y="2481210"/>
            <a:ext cx="2743200" cy="3373052"/>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Courier New"/>
              <a:buChar char="o"/>
              <a:defRPr sz="1800">
                <a:latin typeface="Libre Franklin"/>
                <a:ea typeface="Libre Franklin"/>
                <a:cs typeface="Libre Franklin"/>
                <a:sym typeface="Libre Franklin"/>
              </a:defRPr>
            </a:lvl2pPr>
            <a:lvl3pPr marL="1371600" lvl="2" indent="-330200" algn="l">
              <a:spcBef>
                <a:spcPts val="320"/>
              </a:spcBef>
              <a:spcAft>
                <a:spcPts val="0"/>
              </a:spcAft>
              <a:buClr>
                <a:schemeClr val="dk1"/>
              </a:buClr>
              <a:buSzPts val="1600"/>
              <a:buFont typeface="Courier New"/>
              <a:buChar char="o"/>
              <a:defRPr sz="1600">
                <a:latin typeface="Libre Franklin"/>
                <a:ea typeface="Libre Franklin"/>
                <a:cs typeface="Libre Franklin"/>
                <a:sym typeface="Libre Franklin"/>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1" name="Google Shape;101;p29"/>
          <p:cNvSpPr txBox="1">
            <a:spLocks noGrp="1"/>
          </p:cNvSpPr>
          <p:nvPr>
            <p:ph type="body" idx="2"/>
          </p:nvPr>
        </p:nvSpPr>
        <p:spPr>
          <a:xfrm>
            <a:off x="3224541" y="2481210"/>
            <a:ext cx="2743200" cy="3373052"/>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Courier New"/>
              <a:buChar char="o"/>
              <a:defRPr sz="1800">
                <a:latin typeface="Libre Franklin"/>
                <a:ea typeface="Libre Franklin"/>
                <a:cs typeface="Libre Franklin"/>
                <a:sym typeface="Libre Franklin"/>
              </a:defRPr>
            </a:lvl2pPr>
            <a:lvl3pPr marL="1371600" lvl="2" indent="-330200" algn="l">
              <a:spcBef>
                <a:spcPts val="320"/>
              </a:spcBef>
              <a:spcAft>
                <a:spcPts val="0"/>
              </a:spcAft>
              <a:buClr>
                <a:schemeClr val="dk1"/>
              </a:buClr>
              <a:buSzPts val="1600"/>
              <a:buFont typeface="Courier New"/>
              <a:buChar char="o"/>
              <a:defRPr sz="1600">
                <a:latin typeface="Libre Franklin"/>
                <a:ea typeface="Libre Franklin"/>
                <a:cs typeface="Libre Franklin"/>
                <a:sym typeface="Libre Franklin"/>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2" name="Google Shape;102;p29"/>
          <p:cNvSpPr txBox="1">
            <a:spLocks noGrp="1"/>
          </p:cNvSpPr>
          <p:nvPr>
            <p:ph type="body" idx="3"/>
          </p:nvPr>
        </p:nvSpPr>
        <p:spPr>
          <a:xfrm>
            <a:off x="6288854" y="2481210"/>
            <a:ext cx="2743200" cy="3373052"/>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Font typeface="Courier New"/>
              <a:buChar char="o"/>
              <a:defRPr sz="1800">
                <a:latin typeface="Libre Franklin"/>
                <a:ea typeface="Libre Franklin"/>
                <a:cs typeface="Libre Franklin"/>
                <a:sym typeface="Libre Franklin"/>
              </a:defRPr>
            </a:lvl2pPr>
            <a:lvl3pPr marL="1371600" lvl="2" indent="-330200" algn="l">
              <a:spcBef>
                <a:spcPts val="320"/>
              </a:spcBef>
              <a:spcAft>
                <a:spcPts val="0"/>
              </a:spcAft>
              <a:buClr>
                <a:schemeClr val="dk1"/>
              </a:buClr>
              <a:buSzPts val="1600"/>
              <a:buFont typeface="Courier New"/>
              <a:buChar char="o"/>
              <a:defRPr sz="1600">
                <a:latin typeface="Libre Franklin"/>
                <a:ea typeface="Libre Franklin"/>
                <a:cs typeface="Libre Franklin"/>
                <a:sym typeface="Libre Franklin"/>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3" name="Google Shape;103;p29"/>
          <p:cNvSpPr txBox="1">
            <a:spLocks noGrp="1"/>
          </p:cNvSpPr>
          <p:nvPr>
            <p:ph type="body" idx="4"/>
          </p:nvPr>
        </p:nvSpPr>
        <p:spPr>
          <a:xfrm>
            <a:off x="347995" y="1913680"/>
            <a:ext cx="2295525" cy="504825"/>
          </a:xfrm>
          <a:prstGeom prst="rect">
            <a:avLst/>
          </a:prstGeom>
          <a:solidFill>
            <a:schemeClr val="accent1"/>
          </a:solidFill>
          <a:ln>
            <a:noFill/>
          </a:ln>
        </p:spPr>
        <p:txBody>
          <a:bodyPr spcFirstLastPara="1" wrap="square" lIns="91425" tIns="45700" rIns="91425" bIns="45700" anchor="t" anchorCtr="0">
            <a:noAutofit/>
          </a:bodyPr>
          <a:lstStyle>
            <a:lvl1pPr marL="457200" lvl="0" indent="-228600" algn="ctr">
              <a:spcBef>
                <a:spcPts val="400"/>
              </a:spcBef>
              <a:spcAft>
                <a:spcPts val="0"/>
              </a:spcAft>
              <a:buClr>
                <a:schemeClr val="lt1"/>
              </a:buClr>
              <a:buSzPts val="2000"/>
              <a:buNone/>
              <a:defRPr sz="2000" b="1">
                <a:solidFill>
                  <a:schemeClr val="lt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 name="Google Shape;104;p29"/>
          <p:cNvSpPr txBox="1">
            <a:spLocks noGrp="1"/>
          </p:cNvSpPr>
          <p:nvPr>
            <p:ph type="body" idx="5"/>
          </p:nvPr>
        </p:nvSpPr>
        <p:spPr>
          <a:xfrm>
            <a:off x="3448379" y="1913350"/>
            <a:ext cx="2295525" cy="504825"/>
          </a:xfrm>
          <a:prstGeom prst="rect">
            <a:avLst/>
          </a:prstGeom>
          <a:solidFill>
            <a:schemeClr val="accent2"/>
          </a:solidFill>
          <a:ln>
            <a:noFill/>
          </a:ln>
        </p:spPr>
        <p:txBody>
          <a:bodyPr spcFirstLastPara="1" wrap="square" lIns="91425" tIns="45700" rIns="91425" bIns="45700" anchor="t" anchorCtr="0">
            <a:noAutofit/>
          </a:bodyPr>
          <a:lstStyle>
            <a:lvl1pPr marL="457200" lvl="0" indent="-228600" algn="ctr">
              <a:spcBef>
                <a:spcPts val="400"/>
              </a:spcBef>
              <a:spcAft>
                <a:spcPts val="0"/>
              </a:spcAft>
              <a:buClr>
                <a:schemeClr val="lt1"/>
              </a:buClr>
              <a:buSzPts val="2000"/>
              <a:buNone/>
              <a:defRPr sz="2000" b="1">
                <a:solidFill>
                  <a:schemeClr val="lt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5" name="Google Shape;105;p29"/>
          <p:cNvSpPr txBox="1">
            <a:spLocks noGrp="1"/>
          </p:cNvSpPr>
          <p:nvPr>
            <p:ph type="body" idx="6"/>
          </p:nvPr>
        </p:nvSpPr>
        <p:spPr>
          <a:xfrm>
            <a:off x="6512693" y="1913349"/>
            <a:ext cx="2295525" cy="504825"/>
          </a:xfrm>
          <a:prstGeom prst="rect">
            <a:avLst/>
          </a:prstGeom>
          <a:solidFill>
            <a:schemeClr val="accent4"/>
          </a:solidFill>
          <a:ln>
            <a:noFill/>
          </a:ln>
        </p:spPr>
        <p:txBody>
          <a:bodyPr spcFirstLastPara="1" wrap="square" lIns="91425" tIns="45700" rIns="91425" bIns="45700" anchor="t" anchorCtr="0">
            <a:noAutofit/>
          </a:bodyPr>
          <a:lstStyle>
            <a:lvl1pPr marL="457200" lvl="0" indent="-228600" algn="ctr">
              <a:spcBef>
                <a:spcPts val="400"/>
              </a:spcBef>
              <a:spcAft>
                <a:spcPts val="0"/>
              </a:spcAft>
              <a:buClr>
                <a:schemeClr val="lt1"/>
              </a:buClr>
              <a:buSzPts val="2000"/>
              <a:buNone/>
              <a:defRPr sz="2000" b="1">
                <a:solidFill>
                  <a:schemeClr val="lt1"/>
                </a:solidFill>
                <a:latin typeface="Libre Franklin"/>
                <a:ea typeface="Libre Franklin"/>
                <a:cs typeface="Libre Franklin"/>
                <a:sym typeface="Libre Frankli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6" name="Google Shape;106;p29"/>
          <p:cNvSpPr txBox="1">
            <a:spLocks noGrp="1"/>
          </p:cNvSpPr>
          <p:nvPr>
            <p:ph type="title"/>
          </p:nvPr>
        </p:nvSpPr>
        <p:spPr>
          <a:xfrm>
            <a:off x="945932" y="328683"/>
            <a:ext cx="7252137" cy="103846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3800"/>
              <a:buFont typeface="Libre Franklin"/>
              <a:buNone/>
              <a:defRPr sz="3800">
                <a:solidFill>
                  <a:schemeClr val="lt1"/>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7" name="Google Shape;107;p29" descr="ThinShearedLines_BlueRedYellow.png"/>
          <p:cNvPicPr preferRelativeResize="0"/>
          <p:nvPr/>
        </p:nvPicPr>
        <p:blipFill rotWithShape="1">
          <a:blip r:embed="rId4">
            <a:alphaModFix/>
          </a:blip>
          <a:srcRect/>
          <a:stretch/>
        </p:blipFill>
        <p:spPr>
          <a:xfrm>
            <a:off x="945932" y="1399296"/>
            <a:ext cx="7252137" cy="85507"/>
          </a:xfrm>
          <a:prstGeom prst="rect">
            <a:avLst/>
          </a:prstGeom>
          <a:noFill/>
          <a:ln>
            <a:noFill/>
          </a:ln>
        </p:spPr>
      </p:pic>
      <p:pic>
        <p:nvPicPr>
          <p:cNvPr id="108" name="Google Shape;108;p29"/>
          <p:cNvPicPr preferRelativeResize="0"/>
          <p:nvPr/>
        </p:nvPicPr>
        <p:blipFill rotWithShape="1">
          <a:blip r:embed="rId5">
            <a:alphaModFix/>
          </a:blip>
          <a:srcRect/>
          <a:stretch/>
        </p:blipFill>
        <p:spPr>
          <a:xfrm>
            <a:off x="102798" y="5824568"/>
            <a:ext cx="2091763" cy="119572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8999A"/>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8999A"/>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8999A"/>
                </a:solidFill>
                <a:latin typeface="Calibri"/>
                <a:ea typeface="Calibri"/>
                <a:cs typeface="Calibri"/>
                <a:sym typeface="Calibri"/>
              </a:defRPr>
            </a:lvl1pPr>
            <a:lvl2pPr marL="0" marR="0" lvl="1" indent="0" algn="r" rtl="0">
              <a:spcBef>
                <a:spcPts val="0"/>
              </a:spcBef>
              <a:buNone/>
              <a:defRPr sz="1200" b="0" i="0" u="none" strike="noStrike" cap="none">
                <a:solidFill>
                  <a:srgbClr val="98999A"/>
                </a:solidFill>
                <a:latin typeface="Calibri"/>
                <a:ea typeface="Calibri"/>
                <a:cs typeface="Calibri"/>
                <a:sym typeface="Calibri"/>
              </a:defRPr>
            </a:lvl2pPr>
            <a:lvl3pPr marL="0" marR="0" lvl="2" indent="0" algn="r" rtl="0">
              <a:spcBef>
                <a:spcPts val="0"/>
              </a:spcBef>
              <a:buNone/>
              <a:defRPr sz="1200" b="0" i="0" u="none" strike="noStrike" cap="none">
                <a:solidFill>
                  <a:srgbClr val="98999A"/>
                </a:solidFill>
                <a:latin typeface="Calibri"/>
                <a:ea typeface="Calibri"/>
                <a:cs typeface="Calibri"/>
                <a:sym typeface="Calibri"/>
              </a:defRPr>
            </a:lvl3pPr>
            <a:lvl4pPr marL="0" marR="0" lvl="3" indent="0" algn="r" rtl="0">
              <a:spcBef>
                <a:spcPts val="0"/>
              </a:spcBef>
              <a:buNone/>
              <a:defRPr sz="1200" b="0" i="0" u="none" strike="noStrike" cap="none">
                <a:solidFill>
                  <a:srgbClr val="98999A"/>
                </a:solidFill>
                <a:latin typeface="Calibri"/>
                <a:ea typeface="Calibri"/>
                <a:cs typeface="Calibri"/>
                <a:sym typeface="Calibri"/>
              </a:defRPr>
            </a:lvl4pPr>
            <a:lvl5pPr marL="0" marR="0" lvl="4" indent="0" algn="r" rtl="0">
              <a:spcBef>
                <a:spcPts val="0"/>
              </a:spcBef>
              <a:buNone/>
              <a:defRPr sz="1200" b="0" i="0" u="none" strike="noStrike" cap="none">
                <a:solidFill>
                  <a:srgbClr val="98999A"/>
                </a:solidFill>
                <a:latin typeface="Calibri"/>
                <a:ea typeface="Calibri"/>
                <a:cs typeface="Calibri"/>
                <a:sym typeface="Calibri"/>
              </a:defRPr>
            </a:lvl5pPr>
            <a:lvl6pPr marL="0" marR="0" lvl="5" indent="0" algn="r" rtl="0">
              <a:spcBef>
                <a:spcPts val="0"/>
              </a:spcBef>
              <a:buNone/>
              <a:defRPr sz="1200" b="0" i="0" u="none" strike="noStrike" cap="none">
                <a:solidFill>
                  <a:srgbClr val="98999A"/>
                </a:solidFill>
                <a:latin typeface="Calibri"/>
                <a:ea typeface="Calibri"/>
                <a:cs typeface="Calibri"/>
                <a:sym typeface="Calibri"/>
              </a:defRPr>
            </a:lvl6pPr>
            <a:lvl7pPr marL="0" marR="0" lvl="6" indent="0" algn="r" rtl="0">
              <a:spcBef>
                <a:spcPts val="0"/>
              </a:spcBef>
              <a:buNone/>
              <a:defRPr sz="1200" b="0" i="0" u="none" strike="noStrike" cap="none">
                <a:solidFill>
                  <a:srgbClr val="98999A"/>
                </a:solidFill>
                <a:latin typeface="Calibri"/>
                <a:ea typeface="Calibri"/>
                <a:cs typeface="Calibri"/>
                <a:sym typeface="Calibri"/>
              </a:defRPr>
            </a:lvl7pPr>
            <a:lvl8pPr marL="0" marR="0" lvl="7" indent="0" algn="r" rtl="0">
              <a:spcBef>
                <a:spcPts val="0"/>
              </a:spcBef>
              <a:buNone/>
              <a:defRPr sz="1200" b="0" i="0" u="none" strike="noStrike" cap="none">
                <a:solidFill>
                  <a:srgbClr val="98999A"/>
                </a:solidFill>
                <a:latin typeface="Calibri"/>
                <a:ea typeface="Calibri"/>
                <a:cs typeface="Calibri"/>
                <a:sym typeface="Calibri"/>
              </a:defRPr>
            </a:lvl8pPr>
            <a:lvl9pPr marL="0" marR="0" lvl="8" indent="0" algn="r" rtl="0">
              <a:spcBef>
                <a:spcPts val="0"/>
              </a:spcBef>
              <a:buNone/>
              <a:defRPr sz="1200" b="0" i="0" u="none" strike="noStrike" cap="none">
                <a:solidFill>
                  <a:srgbClr val="9899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denver.wd1.myworkdayjobs.com/en-US/CCD-denver-denvergov-CSC_Jobs-Civil_service_jobs-Police_Jobs-Fire_Jobs/job/Peer-Support-Workforce-Specialist---Department-of-Public-Health-and-Environment_R0063985"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elise.matatall@denvergov.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denvergov.org/files/assets/public/public-health-and-environment/documents/ssbo/peer-support-workforce-report_final.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amhsa.gov/brss-tacs/recovery-supporttools/peers/core-competencies-peer-workers" TargetMode="External"/><Relationship Id="rId7" Type="http://schemas.openxmlformats.org/officeDocument/2006/relationships/hyperlink" Target="https://coprovidersassociation.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caring4denver.org/stories/news-events/building-and-sustaining-denvers-peer-support-workforce/" TargetMode="External"/><Relationship Id="rId5" Type="http://schemas.openxmlformats.org/officeDocument/2006/relationships/hyperlink" Target="https://drive.google.com/file/d/1g7PRfG76bxxe1DuWjXsj2xssbCHreka7/view" TargetMode="External"/><Relationship Id="rId4" Type="http://schemas.openxmlformats.org/officeDocument/2006/relationships/hyperlink" Target="https://corxconsortium.or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rxconsortium.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rive.google.com/file/d/1g7PRfG76bxxe1DuWjXsj2xssbCHreka7/view"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1"/>
          <p:cNvSpPr txBox="1">
            <a:spLocks noGrp="1"/>
          </p:cNvSpPr>
          <p:nvPr>
            <p:ph type="ctrTitle"/>
          </p:nvPr>
        </p:nvSpPr>
        <p:spPr>
          <a:xfrm>
            <a:off x="359596" y="2157573"/>
            <a:ext cx="8784404" cy="189373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Libre Franklin"/>
              <a:buNone/>
            </a:pPr>
            <a:r>
              <a:rPr lang="en-US" sz="4400"/>
              <a:t>Strengthening the Peer Support Workforce at the City and County of Denver</a:t>
            </a:r>
            <a:endParaRPr/>
          </a:p>
        </p:txBody>
      </p:sp>
      <p:sp>
        <p:nvSpPr>
          <p:cNvPr id="602" name="Google Shape;602;p1"/>
          <p:cNvSpPr txBox="1"/>
          <p:nvPr/>
        </p:nvSpPr>
        <p:spPr>
          <a:xfrm>
            <a:off x="4244090" y="6141283"/>
            <a:ext cx="4679741" cy="60429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603" name="Google Shape;603;p1"/>
          <p:cNvPicPr preferRelativeResize="0"/>
          <p:nvPr/>
        </p:nvPicPr>
        <p:blipFill rotWithShape="1">
          <a:blip r:embed="rId3">
            <a:alphaModFix/>
          </a:blip>
          <a:srcRect/>
          <a:stretch/>
        </p:blipFill>
        <p:spPr>
          <a:xfrm>
            <a:off x="3359132" y="6231716"/>
            <a:ext cx="2986790" cy="416141"/>
          </a:xfrm>
          <a:prstGeom prst="rect">
            <a:avLst/>
          </a:prstGeom>
          <a:noFill/>
          <a:ln>
            <a:noFill/>
          </a:ln>
        </p:spPr>
      </p:pic>
      <p:sp>
        <p:nvSpPr>
          <p:cNvPr id="604" name="Google Shape;604;p1"/>
          <p:cNvSpPr txBox="1"/>
          <p:nvPr/>
        </p:nvSpPr>
        <p:spPr>
          <a:xfrm>
            <a:off x="565079" y="4520629"/>
            <a:ext cx="6287784"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lt1"/>
                </a:solidFill>
                <a:latin typeface="Libre Franklin"/>
                <a:ea typeface="Libre Franklin"/>
                <a:cs typeface="Libre Franklin"/>
                <a:sym typeface="Libre Franklin"/>
              </a:rPr>
              <a:t>A Participatory Assessment and Action Planning Project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8"/>
          <p:cNvSpPr/>
          <p:nvPr/>
        </p:nvSpPr>
        <p:spPr>
          <a:xfrm>
            <a:off x="3941374" y="1561921"/>
            <a:ext cx="4638135" cy="4235567"/>
          </a:xfrm>
          <a:prstGeom prst="ellipse">
            <a:avLst/>
          </a:prstGeom>
          <a:solidFill>
            <a:schemeClr val="lt2"/>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7" name="Google Shape;687;p8"/>
          <p:cNvSpPr/>
          <p:nvPr/>
        </p:nvSpPr>
        <p:spPr>
          <a:xfrm>
            <a:off x="303902" y="1561921"/>
            <a:ext cx="4638135" cy="4235567"/>
          </a:xfrm>
          <a:prstGeom prst="ellipse">
            <a:avLst/>
          </a:prstGeom>
          <a:no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8" name="Google Shape;688;p8"/>
          <p:cNvSpPr txBox="1">
            <a:spLocks noGrp="1"/>
          </p:cNvSpPr>
          <p:nvPr>
            <p:ph type="title"/>
          </p:nvPr>
        </p:nvSpPr>
        <p:spPr>
          <a:xfrm>
            <a:off x="1643123" y="627681"/>
            <a:ext cx="3321170" cy="123312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D9531E"/>
              </a:buClr>
              <a:buSzPts val="2400"/>
              <a:buFont typeface="Libre Franklin"/>
              <a:buNone/>
            </a:pPr>
            <a:r>
              <a:rPr lang="en-US" sz="2400" b="1"/>
              <a:t>Peer Navigator</a:t>
            </a:r>
            <a:endParaRPr/>
          </a:p>
        </p:txBody>
      </p:sp>
      <p:sp>
        <p:nvSpPr>
          <p:cNvPr id="689" name="Google Shape;689;p8"/>
          <p:cNvSpPr txBox="1"/>
          <p:nvPr/>
        </p:nvSpPr>
        <p:spPr>
          <a:xfrm>
            <a:off x="4568564" y="623739"/>
            <a:ext cx="4500113" cy="1233129"/>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666A77"/>
              </a:buClr>
              <a:buSzPts val="2400"/>
              <a:buFont typeface="Libre Franklin"/>
              <a:buNone/>
            </a:pPr>
            <a:r>
              <a:rPr lang="en-US" sz="2400" b="1">
                <a:solidFill>
                  <a:srgbClr val="666A77"/>
                </a:solidFill>
                <a:latin typeface="Libre Franklin"/>
                <a:ea typeface="Libre Franklin"/>
                <a:cs typeface="Libre Franklin"/>
                <a:sym typeface="Libre Franklin"/>
              </a:rPr>
              <a:t>Outreach Case Coordinator</a:t>
            </a:r>
            <a:endParaRPr/>
          </a:p>
        </p:txBody>
      </p:sp>
      <p:sp>
        <p:nvSpPr>
          <p:cNvPr id="690" name="Google Shape;690;p8"/>
          <p:cNvSpPr txBox="1"/>
          <p:nvPr/>
        </p:nvSpPr>
        <p:spPr>
          <a:xfrm>
            <a:off x="3954697" y="3054290"/>
            <a:ext cx="1015005"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33353B"/>
                </a:solidFill>
                <a:latin typeface="Calibri"/>
                <a:ea typeface="Calibri"/>
                <a:cs typeface="Calibri"/>
                <a:sym typeface="Calibri"/>
              </a:rPr>
              <a:t>Direct service role</a:t>
            </a:r>
            <a:endParaRPr/>
          </a:p>
          <a:p>
            <a:pPr marL="0" marR="0" lvl="0" indent="0" algn="ctr" rtl="0">
              <a:spcBef>
                <a:spcPts val="0"/>
              </a:spcBef>
              <a:spcAft>
                <a:spcPts val="0"/>
              </a:spcAft>
              <a:buNone/>
            </a:pPr>
            <a:endParaRPr sz="1400">
              <a:solidFill>
                <a:srgbClr val="33353B"/>
              </a:solidFill>
              <a:latin typeface="Calibri"/>
              <a:ea typeface="Calibri"/>
              <a:cs typeface="Calibri"/>
              <a:sym typeface="Calibri"/>
            </a:endParaRPr>
          </a:p>
          <a:p>
            <a:pPr marL="0" marR="0" lvl="0" indent="0" algn="ctr" rtl="0">
              <a:spcBef>
                <a:spcPts val="0"/>
              </a:spcBef>
              <a:spcAft>
                <a:spcPts val="0"/>
              </a:spcAft>
              <a:buNone/>
            </a:pPr>
            <a:r>
              <a:rPr lang="en-US" sz="1400">
                <a:solidFill>
                  <a:srgbClr val="33353B"/>
                </a:solidFill>
                <a:latin typeface="Calibri"/>
                <a:ea typeface="Calibri"/>
                <a:cs typeface="Calibri"/>
                <a:sym typeface="Calibri"/>
              </a:rPr>
              <a:t>Same pay grade at CCD</a:t>
            </a:r>
            <a:endParaRPr/>
          </a:p>
        </p:txBody>
      </p:sp>
      <p:sp>
        <p:nvSpPr>
          <p:cNvPr id="691" name="Google Shape;691;p8"/>
          <p:cNvSpPr txBox="1"/>
          <p:nvPr/>
        </p:nvSpPr>
        <p:spPr>
          <a:xfrm>
            <a:off x="1099620" y="2400061"/>
            <a:ext cx="2860310" cy="27761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2"/>
                </a:solidFill>
                <a:latin typeface="Calibri"/>
                <a:ea typeface="Calibri"/>
                <a:cs typeface="Calibri"/>
                <a:sym typeface="Calibri"/>
              </a:rPr>
              <a:t>Profession </a:t>
            </a:r>
            <a:r>
              <a:rPr lang="en-US" sz="1600" b="1">
                <a:solidFill>
                  <a:schemeClr val="dk2"/>
                </a:solidFill>
                <a:latin typeface="Calibri"/>
                <a:ea typeface="Calibri"/>
                <a:cs typeface="Calibri"/>
                <a:sym typeface="Calibri"/>
              </a:rPr>
              <a:t>guided by peer support worker core competencies</a:t>
            </a:r>
            <a:endParaRPr/>
          </a:p>
          <a:p>
            <a:pPr marL="0" marR="0" lvl="0" indent="0" algn="ctr" rtl="0">
              <a:spcBef>
                <a:spcPts val="0"/>
              </a:spcBef>
              <a:spcAft>
                <a:spcPts val="0"/>
              </a:spcAft>
              <a:buNone/>
            </a:pPr>
            <a:endParaRPr sz="1600">
              <a:solidFill>
                <a:schemeClr val="dk2"/>
              </a:solidFill>
              <a:latin typeface="Calibri"/>
              <a:ea typeface="Calibri"/>
              <a:cs typeface="Calibri"/>
              <a:sym typeface="Calibri"/>
            </a:endParaRPr>
          </a:p>
          <a:p>
            <a:pPr marL="0" marR="0" lvl="0" indent="0" algn="ctr" rtl="0">
              <a:spcBef>
                <a:spcPts val="0"/>
              </a:spcBef>
              <a:spcAft>
                <a:spcPts val="0"/>
              </a:spcAft>
              <a:buNone/>
            </a:pPr>
            <a:r>
              <a:rPr lang="en-US" sz="1600">
                <a:solidFill>
                  <a:schemeClr val="dk2"/>
                </a:solidFill>
                <a:latin typeface="Calibri"/>
                <a:ea typeface="Calibri"/>
                <a:cs typeface="Calibri"/>
                <a:sym typeface="Calibri"/>
              </a:rPr>
              <a:t>Peer navigators </a:t>
            </a:r>
            <a:r>
              <a:rPr lang="en-US" sz="1600" b="1">
                <a:solidFill>
                  <a:schemeClr val="dk2"/>
                </a:solidFill>
                <a:latin typeface="Calibri"/>
                <a:ea typeface="Calibri"/>
                <a:cs typeface="Calibri"/>
                <a:sym typeface="Calibri"/>
              </a:rPr>
              <a:t>explicitly use shared lived expertise </a:t>
            </a:r>
            <a:r>
              <a:rPr lang="en-US" sz="1600">
                <a:solidFill>
                  <a:schemeClr val="dk2"/>
                </a:solidFill>
                <a:latin typeface="Calibri"/>
                <a:ea typeface="Calibri"/>
                <a:cs typeface="Calibri"/>
                <a:sym typeface="Calibri"/>
              </a:rPr>
              <a:t>in supporting others</a:t>
            </a:r>
            <a:endParaRPr/>
          </a:p>
          <a:p>
            <a:pPr marL="0" marR="0" lvl="0" indent="0" algn="ctr" rtl="0">
              <a:spcBef>
                <a:spcPts val="0"/>
              </a:spcBef>
              <a:spcAft>
                <a:spcPts val="0"/>
              </a:spcAft>
              <a:buNone/>
            </a:pPr>
            <a:endParaRPr sz="1600">
              <a:solidFill>
                <a:schemeClr val="dk2"/>
              </a:solidFill>
              <a:latin typeface="Calibri"/>
              <a:ea typeface="Calibri"/>
              <a:cs typeface="Calibri"/>
              <a:sym typeface="Calibri"/>
            </a:endParaRPr>
          </a:p>
          <a:p>
            <a:pPr marL="0" marR="0" lvl="0" indent="0" algn="ctr" rtl="0">
              <a:lnSpc>
                <a:spcPct val="90000"/>
              </a:lnSpc>
              <a:spcBef>
                <a:spcPts val="320"/>
              </a:spcBef>
              <a:spcAft>
                <a:spcPts val="0"/>
              </a:spcAft>
              <a:buNone/>
            </a:pPr>
            <a:r>
              <a:rPr lang="en-US" sz="1600" b="1">
                <a:solidFill>
                  <a:schemeClr val="dk2"/>
                </a:solidFill>
                <a:latin typeface="Calibri"/>
                <a:ea typeface="Calibri"/>
                <a:cs typeface="Calibri"/>
                <a:sym typeface="Calibri"/>
              </a:rPr>
              <a:t>Do not dictate goals</a:t>
            </a:r>
            <a:r>
              <a:rPr lang="en-US" sz="1600">
                <a:solidFill>
                  <a:schemeClr val="dk2"/>
                </a:solidFill>
                <a:latin typeface="Calibri"/>
                <a:ea typeface="Calibri"/>
                <a:cs typeface="Calibri"/>
                <a:sym typeface="Calibri"/>
              </a:rPr>
              <a:t> for the participant </a:t>
            </a:r>
            <a:r>
              <a:rPr lang="en-US" sz="1600" b="1">
                <a:solidFill>
                  <a:schemeClr val="dk2"/>
                </a:solidFill>
                <a:latin typeface="Calibri"/>
                <a:ea typeface="Calibri"/>
                <a:cs typeface="Calibri"/>
                <a:sym typeface="Calibri"/>
              </a:rPr>
              <a:t>or dictate services</a:t>
            </a:r>
            <a:r>
              <a:rPr lang="en-US" sz="1600">
                <a:solidFill>
                  <a:schemeClr val="dk2"/>
                </a:solidFill>
                <a:latin typeface="Calibri"/>
                <a:ea typeface="Calibri"/>
                <a:cs typeface="Calibri"/>
                <a:sym typeface="Calibri"/>
              </a:rPr>
              <a:t> to be provided</a:t>
            </a:r>
            <a:endParaRPr/>
          </a:p>
        </p:txBody>
      </p:sp>
      <p:sp>
        <p:nvSpPr>
          <p:cNvPr id="692" name="Google Shape;692;p8"/>
          <p:cNvSpPr txBox="1"/>
          <p:nvPr/>
        </p:nvSpPr>
        <p:spPr>
          <a:xfrm>
            <a:off x="4992176" y="2714520"/>
            <a:ext cx="2948069" cy="20621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666A77"/>
                </a:solidFill>
                <a:latin typeface="Calibri"/>
                <a:ea typeface="Calibri"/>
                <a:cs typeface="Calibri"/>
                <a:sym typeface="Calibri"/>
              </a:rPr>
              <a:t>OCCs work in several roles at CCD, i</a:t>
            </a:r>
            <a:r>
              <a:rPr lang="en-US" sz="1600" b="1">
                <a:solidFill>
                  <a:srgbClr val="666A77"/>
                </a:solidFill>
                <a:latin typeface="Calibri"/>
                <a:ea typeface="Calibri"/>
                <a:cs typeface="Calibri"/>
                <a:sym typeface="Calibri"/>
              </a:rPr>
              <a:t>ncluding assessment, evaluation, goal planning, case management</a:t>
            </a:r>
            <a:endParaRPr/>
          </a:p>
          <a:p>
            <a:pPr marL="0" marR="0" lvl="0" indent="0" algn="ctr" rtl="0">
              <a:spcBef>
                <a:spcPts val="0"/>
              </a:spcBef>
              <a:spcAft>
                <a:spcPts val="0"/>
              </a:spcAft>
              <a:buNone/>
            </a:pPr>
            <a:endParaRPr sz="1600">
              <a:solidFill>
                <a:srgbClr val="666A77"/>
              </a:solidFill>
              <a:latin typeface="Calibri"/>
              <a:ea typeface="Calibri"/>
              <a:cs typeface="Calibri"/>
              <a:sym typeface="Calibri"/>
            </a:endParaRPr>
          </a:p>
          <a:p>
            <a:pPr marL="0" marR="0" lvl="0" indent="0" algn="ctr" rtl="0">
              <a:spcBef>
                <a:spcPts val="0"/>
              </a:spcBef>
              <a:spcAft>
                <a:spcPts val="0"/>
              </a:spcAft>
              <a:buNone/>
            </a:pPr>
            <a:r>
              <a:rPr lang="en-US" sz="1600">
                <a:solidFill>
                  <a:srgbClr val="666A77"/>
                </a:solidFill>
                <a:latin typeface="Calibri"/>
                <a:ea typeface="Calibri"/>
                <a:cs typeface="Calibri"/>
                <a:sym typeface="Calibri"/>
              </a:rPr>
              <a:t>OCCs may, but </a:t>
            </a:r>
            <a:r>
              <a:rPr lang="en-US" sz="1600" b="1">
                <a:solidFill>
                  <a:srgbClr val="666A77"/>
                </a:solidFill>
                <a:latin typeface="Calibri"/>
                <a:ea typeface="Calibri"/>
                <a:cs typeface="Calibri"/>
                <a:sym typeface="Calibri"/>
              </a:rPr>
              <a:t>do not necessarily, share lived expertise</a:t>
            </a:r>
            <a:r>
              <a:rPr lang="en-US" sz="1600">
                <a:solidFill>
                  <a:srgbClr val="666A77"/>
                </a:solidFill>
                <a:latin typeface="Calibri"/>
                <a:ea typeface="Calibri"/>
                <a:cs typeface="Calibri"/>
                <a:sym typeface="Calibri"/>
              </a:rPr>
              <a:t> with clients/communities</a:t>
            </a:r>
            <a:endParaRPr/>
          </a:p>
        </p:txBody>
      </p:sp>
      <p:sp>
        <p:nvSpPr>
          <p:cNvPr id="693" name="Google Shape;693;p8"/>
          <p:cNvSpPr txBox="1"/>
          <p:nvPr/>
        </p:nvSpPr>
        <p:spPr>
          <a:xfrm>
            <a:off x="301296" y="537780"/>
            <a:ext cx="88041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2"/>
                </a:solidFill>
                <a:latin typeface="Libre Franklin"/>
                <a:ea typeface="Libre Franklin"/>
                <a:cs typeface="Libre Franklin"/>
                <a:sym typeface="Libre Franklin"/>
              </a:rPr>
              <a:t>Outreach Case Coordinators (OCCs) determined outside of scope of PS at CCD </a:t>
            </a:r>
            <a:r>
              <a:rPr lang="en-US" sz="2000">
                <a:solidFill>
                  <a:schemeClr val="dk2"/>
                </a:solidFill>
                <a:latin typeface="Libre Franklin"/>
                <a:ea typeface="Libre Franklin"/>
                <a:cs typeface="Libre Franklin"/>
                <a:sym typeface="Libre Franklin"/>
              </a:rPr>
              <a:t>​</a:t>
            </a:r>
            <a:endParaRPr sz="1800">
              <a:solidFill>
                <a:schemeClr val="dk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9"/>
          <p:cNvSpPr txBox="1">
            <a:spLocks noGrp="1"/>
          </p:cNvSpPr>
          <p:nvPr>
            <p:ph type="title"/>
          </p:nvPr>
        </p:nvSpPr>
        <p:spPr>
          <a:xfrm>
            <a:off x="126275" y="141500"/>
            <a:ext cx="8703000" cy="12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D9531E"/>
              </a:buClr>
              <a:buSzPts val="3800"/>
              <a:buFont typeface="Libre Franklin"/>
              <a:buNone/>
            </a:pPr>
            <a:r>
              <a:rPr lang="en-US" sz="3700" b="1"/>
              <a:t>Data Analysis/Action Planning Phase</a:t>
            </a:r>
            <a:endParaRPr sz="3700"/>
          </a:p>
        </p:txBody>
      </p:sp>
      <p:grpSp>
        <p:nvGrpSpPr>
          <p:cNvPr id="700" name="Google Shape;700;p9"/>
          <p:cNvGrpSpPr/>
          <p:nvPr/>
        </p:nvGrpSpPr>
        <p:grpSpPr>
          <a:xfrm>
            <a:off x="1266443" y="1248241"/>
            <a:ext cx="6614705" cy="4409803"/>
            <a:chOff x="1365286" y="1362"/>
            <a:chExt cx="6614705" cy="4409803"/>
          </a:xfrm>
        </p:grpSpPr>
        <p:sp>
          <p:nvSpPr>
            <p:cNvPr id="701" name="Google Shape;701;p9"/>
            <p:cNvSpPr/>
            <p:nvPr/>
          </p:nvSpPr>
          <p:spPr>
            <a:xfrm>
              <a:off x="1365286" y="1362"/>
              <a:ext cx="2756127" cy="1653676"/>
            </a:xfrm>
            <a:prstGeom prst="roundRect">
              <a:avLst>
                <a:gd name="adj" fmla="val 1000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txBox="1"/>
            <p:nvPr/>
          </p:nvSpPr>
          <p:spPr>
            <a:xfrm>
              <a:off x="1413721" y="49797"/>
              <a:ext cx="2659257" cy="1556806"/>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Narrowed down into Peer Navigator roles</a:t>
              </a:r>
              <a:endParaRPr sz="1900">
                <a:solidFill>
                  <a:schemeClr val="lt1"/>
                </a:solidFill>
                <a:latin typeface="Calibri"/>
                <a:ea typeface="Calibri"/>
                <a:cs typeface="Calibri"/>
                <a:sym typeface="Calibri"/>
              </a:endParaRPr>
            </a:p>
          </p:txBody>
        </p:sp>
        <p:sp>
          <p:nvSpPr>
            <p:cNvPr id="703" name="Google Shape;703;p9"/>
            <p:cNvSpPr/>
            <p:nvPr/>
          </p:nvSpPr>
          <p:spPr>
            <a:xfrm>
              <a:off x="4363953" y="486440"/>
              <a:ext cx="584298" cy="683519"/>
            </a:xfrm>
            <a:prstGeom prst="rightArrow">
              <a:avLst>
                <a:gd name="adj1" fmla="val 60000"/>
                <a:gd name="adj2" fmla="val 50000"/>
              </a:avLst>
            </a:prstGeom>
            <a:solidFill>
              <a:srgbClr val="A8AB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txBox="1"/>
            <p:nvPr/>
          </p:nvSpPr>
          <p:spPr>
            <a:xfrm>
              <a:off x="4363953" y="623144"/>
              <a:ext cx="409009" cy="41011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a:solidFill>
                  <a:schemeClr val="lt1"/>
                </a:solidFill>
                <a:latin typeface="Calibri"/>
                <a:ea typeface="Calibri"/>
                <a:cs typeface="Calibri"/>
                <a:sym typeface="Calibri"/>
              </a:endParaRPr>
            </a:p>
          </p:txBody>
        </p:sp>
        <p:sp>
          <p:nvSpPr>
            <p:cNvPr id="705" name="Google Shape;705;p9"/>
            <p:cNvSpPr/>
            <p:nvPr/>
          </p:nvSpPr>
          <p:spPr>
            <a:xfrm>
              <a:off x="5223864" y="1362"/>
              <a:ext cx="2756127" cy="1653676"/>
            </a:xfrm>
            <a:prstGeom prst="roundRect">
              <a:avLst>
                <a:gd name="adj" fmla="val 1000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txBox="1"/>
            <p:nvPr/>
          </p:nvSpPr>
          <p:spPr>
            <a:xfrm>
              <a:off x="5272299" y="49797"/>
              <a:ext cx="2659257" cy="1556806"/>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Analyzed Peer Navigator data from data collection</a:t>
              </a:r>
              <a:endParaRPr sz="1900">
                <a:solidFill>
                  <a:schemeClr val="lt1"/>
                </a:solidFill>
                <a:latin typeface="Calibri"/>
                <a:ea typeface="Calibri"/>
                <a:cs typeface="Calibri"/>
                <a:sym typeface="Calibri"/>
              </a:endParaRPr>
            </a:p>
          </p:txBody>
        </p:sp>
        <p:sp>
          <p:nvSpPr>
            <p:cNvPr id="707" name="Google Shape;707;p9"/>
            <p:cNvSpPr/>
            <p:nvPr/>
          </p:nvSpPr>
          <p:spPr>
            <a:xfrm rot="5400000">
              <a:off x="6309779" y="1847967"/>
              <a:ext cx="584298" cy="683519"/>
            </a:xfrm>
            <a:prstGeom prst="rightArrow">
              <a:avLst>
                <a:gd name="adj1" fmla="val 60000"/>
                <a:gd name="adj2" fmla="val 50000"/>
              </a:avLst>
            </a:prstGeom>
            <a:solidFill>
              <a:srgbClr val="A8AB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txBox="1"/>
            <p:nvPr/>
          </p:nvSpPr>
          <p:spPr>
            <a:xfrm>
              <a:off x="6396873" y="1897578"/>
              <a:ext cx="410111" cy="40900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a:solidFill>
                  <a:schemeClr val="lt1"/>
                </a:solidFill>
                <a:latin typeface="Calibri"/>
                <a:ea typeface="Calibri"/>
                <a:cs typeface="Calibri"/>
                <a:sym typeface="Calibri"/>
              </a:endParaRPr>
            </a:p>
          </p:txBody>
        </p:sp>
        <p:sp>
          <p:nvSpPr>
            <p:cNvPr id="709" name="Google Shape;709;p9"/>
            <p:cNvSpPr/>
            <p:nvPr/>
          </p:nvSpPr>
          <p:spPr>
            <a:xfrm>
              <a:off x="5223864" y="2757489"/>
              <a:ext cx="2756127" cy="1653676"/>
            </a:xfrm>
            <a:prstGeom prst="roundRect">
              <a:avLst>
                <a:gd name="adj" fmla="val 1000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txBox="1"/>
            <p:nvPr/>
          </p:nvSpPr>
          <p:spPr>
            <a:xfrm>
              <a:off x="5272299" y="2805924"/>
              <a:ext cx="2659257" cy="1556806"/>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4 Action Planning sessions with PSWAG plus additional interested parties e.g. CFD, OHR, OCCs with PN experience</a:t>
              </a:r>
              <a:endParaRPr sz="1900">
                <a:solidFill>
                  <a:schemeClr val="lt1"/>
                </a:solidFill>
                <a:latin typeface="Calibri"/>
                <a:ea typeface="Calibri"/>
                <a:cs typeface="Calibri"/>
                <a:sym typeface="Calibri"/>
              </a:endParaRPr>
            </a:p>
          </p:txBody>
        </p:sp>
        <p:sp>
          <p:nvSpPr>
            <p:cNvPr id="711" name="Google Shape;711;p9"/>
            <p:cNvSpPr/>
            <p:nvPr/>
          </p:nvSpPr>
          <p:spPr>
            <a:xfrm rot="10800000">
              <a:off x="4397026" y="3242567"/>
              <a:ext cx="584298" cy="683519"/>
            </a:xfrm>
            <a:prstGeom prst="rightArrow">
              <a:avLst>
                <a:gd name="adj1" fmla="val 60000"/>
                <a:gd name="adj2" fmla="val 50000"/>
              </a:avLst>
            </a:prstGeom>
            <a:solidFill>
              <a:srgbClr val="A8AB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txBox="1"/>
            <p:nvPr/>
          </p:nvSpPr>
          <p:spPr>
            <a:xfrm>
              <a:off x="4572315" y="3379271"/>
              <a:ext cx="409009" cy="41011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a:solidFill>
                  <a:schemeClr val="lt1"/>
                </a:solidFill>
                <a:latin typeface="Calibri"/>
                <a:ea typeface="Calibri"/>
                <a:cs typeface="Calibri"/>
                <a:sym typeface="Calibri"/>
              </a:endParaRPr>
            </a:p>
          </p:txBody>
        </p:sp>
        <p:sp>
          <p:nvSpPr>
            <p:cNvPr id="713" name="Google Shape;713;p9"/>
            <p:cNvSpPr/>
            <p:nvPr/>
          </p:nvSpPr>
          <p:spPr>
            <a:xfrm>
              <a:off x="1365286" y="2757489"/>
              <a:ext cx="2756127" cy="1653676"/>
            </a:xfrm>
            <a:prstGeom prst="roundRect">
              <a:avLst>
                <a:gd name="adj" fmla="val 1000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txBox="1"/>
            <p:nvPr/>
          </p:nvSpPr>
          <p:spPr>
            <a:xfrm>
              <a:off x="1413721" y="2805924"/>
              <a:ext cx="2659257" cy="1556806"/>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June 2023 Final Report published, dissemination of findings</a:t>
              </a:r>
              <a:endParaRPr sz="1900">
                <a:solidFill>
                  <a:schemeClr val="lt1"/>
                </a:solidFill>
                <a:latin typeface="Calibri"/>
                <a:ea typeface="Calibri"/>
                <a:cs typeface="Calibri"/>
                <a:sym typeface="Calibri"/>
              </a:endParaRPr>
            </a:p>
          </p:txBody>
        </p:sp>
      </p:grpSp>
      <p:sp>
        <p:nvSpPr>
          <p:cNvPr id="715" name="Google Shape;715;p9"/>
          <p:cNvSpPr/>
          <p:nvPr/>
        </p:nvSpPr>
        <p:spPr>
          <a:xfrm>
            <a:off x="67120" y="3212987"/>
            <a:ext cx="1676400" cy="1388852"/>
          </a:xfrm>
          <a:prstGeom prst="star5">
            <a:avLst>
              <a:gd name="adj" fmla="val 19098"/>
              <a:gd name="hf" fmla="val 105146"/>
              <a:gd name="vf" fmla="val 110557"/>
            </a:avLst>
          </a:prstGeom>
          <a:solidFill>
            <a:srgbClr val="C00000"/>
          </a:solidFill>
          <a:ln w="9525" cap="flat" cmpd="sng">
            <a:solidFill>
              <a:srgbClr val="0094D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We are here!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1"/>
          <p:cNvSpPr txBox="1">
            <a:spLocks noGrp="1"/>
          </p:cNvSpPr>
          <p:nvPr>
            <p:ph type="title"/>
          </p:nvPr>
        </p:nvSpPr>
        <p:spPr>
          <a:xfrm>
            <a:off x="65911" y="91843"/>
            <a:ext cx="9180831" cy="122178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D9531E"/>
              </a:buClr>
              <a:buSzPts val="2800"/>
              <a:buFont typeface="Libre Franklin"/>
              <a:buNone/>
            </a:pPr>
            <a:r>
              <a:rPr lang="en-US" sz="2800" b="1"/>
              <a:t>Key topics from Peer Navigator &amp; Supervisor Focus groups </a:t>
            </a:r>
            <a:endParaRPr/>
          </a:p>
        </p:txBody>
      </p:sp>
      <p:sp>
        <p:nvSpPr>
          <p:cNvPr id="722" name="Google Shape;722;p11"/>
          <p:cNvSpPr txBox="1">
            <a:spLocks noGrp="1"/>
          </p:cNvSpPr>
          <p:nvPr>
            <p:ph type="body" idx="1"/>
          </p:nvPr>
        </p:nvSpPr>
        <p:spPr>
          <a:xfrm>
            <a:off x="121000" y="987475"/>
            <a:ext cx="8911800" cy="42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919195"/>
              </a:buClr>
              <a:buSzPts val="2800"/>
              <a:buFont typeface="Libre Franklin"/>
              <a:buNone/>
            </a:pPr>
            <a:endParaRPr sz="2800" b="1">
              <a:solidFill>
                <a:srgbClr val="002D56"/>
              </a:solidFill>
            </a:endParaRPr>
          </a:p>
          <a:p>
            <a:pPr marL="514350" lvl="0" indent="-508000" algn="l" rtl="0">
              <a:spcBef>
                <a:spcPts val="0"/>
              </a:spcBef>
              <a:spcAft>
                <a:spcPts val="0"/>
              </a:spcAft>
              <a:buClr>
                <a:srgbClr val="002D56"/>
              </a:buClr>
              <a:buSzPts val="2700"/>
              <a:buAutoNum type="arabicPeriod"/>
            </a:pPr>
            <a:r>
              <a:rPr lang="en-US" sz="2700" b="1">
                <a:solidFill>
                  <a:srgbClr val="002D56"/>
                </a:solidFill>
              </a:rPr>
              <a:t>Alignment between peer principles and job description</a:t>
            </a:r>
            <a:endParaRPr sz="2100"/>
          </a:p>
          <a:p>
            <a:pPr marL="514350" lvl="0" indent="-374650" algn="l" rtl="0">
              <a:spcBef>
                <a:spcPts val="0"/>
              </a:spcBef>
              <a:spcAft>
                <a:spcPts val="0"/>
              </a:spcAft>
              <a:buClr>
                <a:srgbClr val="919195"/>
              </a:buClr>
              <a:buSzPts val="2200"/>
              <a:buNone/>
            </a:pPr>
            <a:endParaRPr sz="2100" b="1"/>
          </a:p>
          <a:p>
            <a:pPr marL="514350" lvl="0" indent="-508000" algn="l" rtl="0">
              <a:spcBef>
                <a:spcPts val="0"/>
              </a:spcBef>
              <a:spcAft>
                <a:spcPts val="0"/>
              </a:spcAft>
              <a:buClr>
                <a:srgbClr val="002D56"/>
              </a:buClr>
              <a:buSzPts val="2700"/>
              <a:buAutoNum type="arabicPeriod"/>
            </a:pPr>
            <a:r>
              <a:rPr lang="en-US" sz="2700" b="1">
                <a:solidFill>
                  <a:srgbClr val="002D56"/>
                </a:solidFill>
              </a:rPr>
              <a:t>Classification &amp; compensation—Opportunities for upward advancement </a:t>
            </a:r>
            <a:endParaRPr sz="2100"/>
          </a:p>
          <a:p>
            <a:pPr marL="514350" lvl="0" indent="-336550" algn="l" rtl="0">
              <a:spcBef>
                <a:spcPts val="0"/>
              </a:spcBef>
              <a:spcAft>
                <a:spcPts val="0"/>
              </a:spcAft>
              <a:buClr>
                <a:srgbClr val="919195"/>
              </a:buClr>
              <a:buSzPts val="2800"/>
              <a:buNone/>
            </a:pPr>
            <a:endParaRPr sz="2700">
              <a:solidFill>
                <a:srgbClr val="002D56"/>
              </a:solidFill>
            </a:endParaRPr>
          </a:p>
          <a:p>
            <a:pPr marL="514350" lvl="0" indent="-508000" algn="l" rtl="0">
              <a:spcBef>
                <a:spcPts val="0"/>
              </a:spcBef>
              <a:spcAft>
                <a:spcPts val="0"/>
              </a:spcAft>
              <a:buClr>
                <a:srgbClr val="002D56"/>
              </a:buClr>
              <a:buSzPts val="2700"/>
              <a:buAutoNum type="arabicPeriod"/>
            </a:pPr>
            <a:r>
              <a:rPr lang="en-US" sz="2700">
                <a:solidFill>
                  <a:srgbClr val="002D56"/>
                </a:solidFill>
              </a:rPr>
              <a:t>Hiring &amp; recruitment practices </a:t>
            </a:r>
            <a:endParaRPr sz="2100"/>
          </a:p>
          <a:p>
            <a:pPr marL="514350" lvl="0" indent="-336550" algn="l" rtl="0">
              <a:spcBef>
                <a:spcPts val="0"/>
              </a:spcBef>
              <a:spcAft>
                <a:spcPts val="0"/>
              </a:spcAft>
              <a:buClr>
                <a:srgbClr val="919195"/>
              </a:buClr>
              <a:buSzPts val="2800"/>
              <a:buNone/>
            </a:pPr>
            <a:endParaRPr sz="2700">
              <a:solidFill>
                <a:srgbClr val="002D56"/>
              </a:solidFill>
            </a:endParaRPr>
          </a:p>
          <a:p>
            <a:pPr marL="514350" lvl="0" indent="-508000" algn="l" rtl="0">
              <a:spcBef>
                <a:spcPts val="0"/>
              </a:spcBef>
              <a:spcAft>
                <a:spcPts val="0"/>
              </a:spcAft>
              <a:buClr>
                <a:srgbClr val="002D56"/>
              </a:buClr>
              <a:buSzPts val="2700"/>
              <a:buAutoNum type="arabicPeriod"/>
            </a:pPr>
            <a:r>
              <a:rPr lang="en-US" sz="2700">
                <a:solidFill>
                  <a:srgbClr val="002D56"/>
                </a:solidFill>
              </a:rPr>
              <a:t>Cross-agency collaboration </a:t>
            </a:r>
            <a:endParaRPr sz="2100"/>
          </a:p>
          <a:p>
            <a:pPr marL="514350" lvl="0" indent="-336550" algn="l" rtl="0">
              <a:spcBef>
                <a:spcPts val="0"/>
              </a:spcBef>
              <a:spcAft>
                <a:spcPts val="0"/>
              </a:spcAft>
              <a:buClr>
                <a:srgbClr val="919195"/>
              </a:buClr>
              <a:buSzPts val="2800"/>
              <a:buNone/>
            </a:pPr>
            <a:endParaRPr sz="2700">
              <a:solidFill>
                <a:srgbClr val="002D56"/>
              </a:solidFill>
            </a:endParaRPr>
          </a:p>
          <a:p>
            <a:pPr marL="514350" lvl="0" indent="-508000" algn="l" rtl="0">
              <a:spcBef>
                <a:spcPts val="0"/>
              </a:spcBef>
              <a:spcAft>
                <a:spcPts val="0"/>
              </a:spcAft>
              <a:buClr>
                <a:srgbClr val="002D56"/>
              </a:buClr>
              <a:buSzPts val="2700"/>
              <a:buAutoNum type="arabicPeriod"/>
            </a:pPr>
            <a:r>
              <a:rPr lang="en-US" sz="2700">
                <a:solidFill>
                  <a:srgbClr val="002D56"/>
                </a:solidFill>
              </a:rPr>
              <a:t>Supervisor training</a:t>
            </a:r>
            <a:endParaRPr sz="2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2"/>
          <p:cNvSpPr txBox="1">
            <a:spLocks noGrp="1"/>
          </p:cNvSpPr>
          <p:nvPr>
            <p:ph type="title"/>
          </p:nvPr>
        </p:nvSpPr>
        <p:spPr>
          <a:xfrm>
            <a:off x="301825" y="524150"/>
            <a:ext cx="8580900" cy="12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D9531E"/>
              </a:buClr>
              <a:buSzPts val="3800"/>
              <a:buFont typeface="Libre Franklin"/>
              <a:buNone/>
            </a:pPr>
            <a:r>
              <a:rPr lang="en-US" b="1"/>
              <a:t>Findings: Alignment between peer principles and job description </a:t>
            </a:r>
            <a:endParaRPr/>
          </a:p>
        </p:txBody>
      </p:sp>
      <p:sp>
        <p:nvSpPr>
          <p:cNvPr id="729" name="Google Shape;729;p12"/>
          <p:cNvSpPr txBox="1">
            <a:spLocks noGrp="1"/>
          </p:cNvSpPr>
          <p:nvPr>
            <p:ph type="body" idx="1"/>
          </p:nvPr>
        </p:nvSpPr>
        <p:spPr>
          <a:xfrm>
            <a:off x="232961" y="1950676"/>
            <a:ext cx="8455445" cy="3756369"/>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rgbClr val="002D56"/>
              </a:buClr>
              <a:buSzPts val="2200"/>
              <a:buFont typeface="Libre Franklin"/>
              <a:buNone/>
            </a:pPr>
            <a:r>
              <a:rPr lang="en-US" b="1">
                <a:solidFill>
                  <a:srgbClr val="002D56"/>
                </a:solidFill>
              </a:rPr>
              <a:t>Reducing stigma—</a:t>
            </a:r>
            <a:endParaRPr>
              <a:solidFill>
                <a:srgbClr val="002D56"/>
              </a:solidFill>
            </a:endParaRPr>
          </a:p>
          <a:p>
            <a:pPr marL="342900" lvl="0" indent="-342900" algn="l" rtl="0">
              <a:spcBef>
                <a:spcPts val="0"/>
              </a:spcBef>
              <a:spcAft>
                <a:spcPts val="0"/>
              </a:spcAft>
              <a:buClr>
                <a:srgbClr val="002D56"/>
              </a:buClr>
              <a:buSzPts val="2200"/>
              <a:buFont typeface="Arial"/>
              <a:buChar char="•"/>
            </a:pPr>
            <a:r>
              <a:rPr lang="en-US">
                <a:solidFill>
                  <a:srgbClr val="002D56"/>
                </a:solidFill>
              </a:rPr>
              <a:t>The emotional load of the job felt </a:t>
            </a:r>
            <a:r>
              <a:rPr lang="en-US" b="1">
                <a:solidFill>
                  <a:srgbClr val="002D56"/>
                </a:solidFill>
              </a:rPr>
              <a:t>overlooked and misunderstood</a:t>
            </a:r>
            <a:endParaRPr/>
          </a:p>
          <a:p>
            <a:pPr marL="0" lvl="0" indent="0" algn="l" rtl="0">
              <a:spcBef>
                <a:spcPts val="0"/>
              </a:spcBef>
              <a:spcAft>
                <a:spcPts val="0"/>
              </a:spcAft>
              <a:buClr>
                <a:srgbClr val="919195"/>
              </a:buClr>
              <a:buSzPts val="2200"/>
              <a:buFont typeface="Libre Franklin"/>
              <a:buNone/>
            </a:pPr>
            <a:endParaRPr b="1">
              <a:solidFill>
                <a:srgbClr val="002D56"/>
              </a:solidFill>
            </a:endParaRPr>
          </a:p>
          <a:p>
            <a:pPr marL="0" lvl="0" indent="0" algn="l" rtl="0">
              <a:spcBef>
                <a:spcPts val="0"/>
              </a:spcBef>
              <a:spcAft>
                <a:spcPts val="0"/>
              </a:spcAft>
              <a:buClr>
                <a:srgbClr val="002D56"/>
              </a:buClr>
              <a:buSzPts val="2200"/>
              <a:buFont typeface="Libre Franklin"/>
              <a:buNone/>
            </a:pPr>
            <a:r>
              <a:rPr lang="en-US" b="1">
                <a:solidFill>
                  <a:srgbClr val="002D56"/>
                </a:solidFill>
              </a:rPr>
              <a:t>Role drift—</a:t>
            </a:r>
            <a:endParaRPr/>
          </a:p>
          <a:p>
            <a:pPr marL="342900" lvl="1" indent="-342900" algn="l" rtl="0">
              <a:spcBef>
                <a:spcPts val="0"/>
              </a:spcBef>
              <a:spcAft>
                <a:spcPts val="0"/>
              </a:spcAft>
              <a:buClr>
                <a:srgbClr val="002D56"/>
              </a:buClr>
              <a:buSzPts val="2200"/>
              <a:buFont typeface="Arial"/>
              <a:buChar char="•"/>
            </a:pPr>
            <a:r>
              <a:rPr lang="en-US">
                <a:solidFill>
                  <a:srgbClr val="002D56"/>
                </a:solidFill>
              </a:rPr>
              <a:t>Multidisciplinary teams </a:t>
            </a:r>
            <a:r>
              <a:rPr lang="en-US" b="1">
                <a:solidFill>
                  <a:srgbClr val="002D56"/>
                </a:solidFill>
              </a:rPr>
              <a:t>did not always know how to utilize peer navigators </a:t>
            </a:r>
            <a:r>
              <a:rPr lang="en-US">
                <a:solidFill>
                  <a:srgbClr val="002D56"/>
                </a:solidFill>
              </a:rPr>
              <a:t>or peer principles on teams</a:t>
            </a:r>
            <a:endParaRPr/>
          </a:p>
          <a:p>
            <a:pPr marL="342900" lvl="1" indent="-342900" algn="l" rtl="0">
              <a:spcBef>
                <a:spcPts val="0"/>
              </a:spcBef>
              <a:spcAft>
                <a:spcPts val="0"/>
              </a:spcAft>
              <a:buClr>
                <a:srgbClr val="002D56"/>
              </a:buClr>
              <a:buSzPts val="2200"/>
              <a:buFont typeface="Arial"/>
              <a:buChar char="•"/>
            </a:pPr>
            <a:r>
              <a:rPr lang="en-US" b="1">
                <a:solidFill>
                  <a:srgbClr val="002D56"/>
                </a:solidFill>
              </a:rPr>
              <a:t>Mistakenly considered clinical positions or case managers </a:t>
            </a:r>
            <a:endParaRPr/>
          </a:p>
          <a:p>
            <a:pPr marL="342900" lvl="1" indent="-342900" algn="l" rtl="0">
              <a:spcBef>
                <a:spcPts val="0"/>
              </a:spcBef>
              <a:spcAft>
                <a:spcPts val="0"/>
              </a:spcAft>
              <a:buClr>
                <a:srgbClr val="002D56"/>
              </a:buClr>
              <a:buSzPts val="2200"/>
              <a:buFont typeface="Arial"/>
              <a:buChar char="•"/>
            </a:pPr>
            <a:r>
              <a:rPr lang="en-US">
                <a:solidFill>
                  <a:srgbClr val="002D56"/>
                </a:solidFill>
              </a:rPr>
              <a:t>Feeling</a:t>
            </a:r>
            <a:r>
              <a:rPr lang="en-US" b="1">
                <a:solidFill>
                  <a:srgbClr val="002D56"/>
                </a:solidFill>
              </a:rPr>
              <a:t> 'stretched thin'</a:t>
            </a:r>
            <a:endParaRPr/>
          </a:p>
          <a:p>
            <a:pPr marL="342900" lvl="1" indent="-342900" algn="l" rtl="0">
              <a:spcBef>
                <a:spcPts val="0"/>
              </a:spcBef>
              <a:spcAft>
                <a:spcPts val="0"/>
              </a:spcAft>
              <a:buClr>
                <a:srgbClr val="002D56"/>
              </a:buClr>
              <a:buSzPts val="2200"/>
              <a:buFont typeface="Arial"/>
              <a:buChar char="•"/>
            </a:pPr>
            <a:r>
              <a:rPr lang="en-US">
                <a:solidFill>
                  <a:srgbClr val="002D56"/>
                </a:solidFill>
              </a:rPr>
              <a:t>Lived experience </a:t>
            </a:r>
            <a:r>
              <a:rPr lang="en-US" b="1">
                <a:solidFill>
                  <a:srgbClr val="002D56"/>
                </a:solidFill>
              </a:rPr>
              <a:t>did not always match the daily role</a:t>
            </a:r>
            <a:endParaRPr/>
          </a:p>
          <a:p>
            <a:pPr marL="342900" lvl="1" indent="-342900" algn="l" rtl="0">
              <a:spcBef>
                <a:spcPts val="0"/>
              </a:spcBef>
              <a:spcAft>
                <a:spcPts val="0"/>
              </a:spcAft>
              <a:buClr>
                <a:srgbClr val="002D56"/>
              </a:buClr>
              <a:buSzPts val="2200"/>
              <a:buFont typeface="Arial"/>
              <a:buChar char="•"/>
            </a:pPr>
            <a:r>
              <a:rPr lang="en-US" b="1">
                <a:solidFill>
                  <a:srgbClr val="002D56"/>
                </a:solidFill>
              </a:rPr>
              <a:t>Urgency and efficiency were incongruent</a:t>
            </a:r>
            <a:r>
              <a:rPr lang="en-US">
                <a:solidFill>
                  <a:srgbClr val="002D56"/>
                </a:solidFill>
              </a:rPr>
              <a:t> with peer support principles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3"/>
          <p:cNvSpPr txBox="1">
            <a:spLocks noGrp="1"/>
          </p:cNvSpPr>
          <p:nvPr>
            <p:ph type="title"/>
          </p:nvPr>
        </p:nvSpPr>
        <p:spPr>
          <a:xfrm>
            <a:off x="301826" y="413975"/>
            <a:ext cx="8580900" cy="12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D9531E"/>
              </a:buClr>
              <a:buSzPct val="100000"/>
              <a:buFont typeface="Libre Franklin"/>
              <a:buNone/>
            </a:pPr>
            <a:r>
              <a:rPr lang="en-US" b="1"/>
              <a:t>Recommendations: Alignment between peer principles and job description </a:t>
            </a:r>
            <a:endParaRPr/>
          </a:p>
        </p:txBody>
      </p:sp>
      <p:sp>
        <p:nvSpPr>
          <p:cNvPr id="736" name="Google Shape;736;p13"/>
          <p:cNvSpPr txBox="1">
            <a:spLocks noGrp="1"/>
          </p:cNvSpPr>
          <p:nvPr>
            <p:ph type="body" idx="1"/>
          </p:nvPr>
        </p:nvSpPr>
        <p:spPr>
          <a:xfrm>
            <a:off x="232961" y="1810143"/>
            <a:ext cx="8455500" cy="421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2D56"/>
              </a:buClr>
              <a:buSzPts val="2200"/>
              <a:buFont typeface="Libre Franklin"/>
              <a:buNone/>
            </a:pPr>
            <a:r>
              <a:rPr lang="en-US" b="1">
                <a:solidFill>
                  <a:srgbClr val="002D56"/>
                </a:solidFill>
              </a:rPr>
              <a:t>Create pathways to elevate Peer Navigator presence throughout the City and County of Denver (CCD)</a:t>
            </a:r>
            <a:endParaRPr b="1">
              <a:solidFill>
                <a:srgbClr val="002D56"/>
              </a:solidFill>
            </a:endParaRPr>
          </a:p>
          <a:p>
            <a:pPr marL="0" lvl="0" indent="0" algn="l" rtl="0">
              <a:spcBef>
                <a:spcPts val="0"/>
              </a:spcBef>
              <a:spcAft>
                <a:spcPts val="0"/>
              </a:spcAft>
              <a:buClr>
                <a:srgbClr val="002D56"/>
              </a:buClr>
              <a:buSzPts val="2200"/>
              <a:buFont typeface="Libre Franklin"/>
              <a:buNone/>
            </a:pPr>
            <a:endParaRPr b="1">
              <a:solidFill>
                <a:srgbClr val="002D56"/>
              </a:solidFill>
            </a:endParaRPr>
          </a:p>
          <a:p>
            <a:pPr marL="457200" lvl="0" indent="-457200" algn="l" rtl="0">
              <a:spcBef>
                <a:spcPts val="0"/>
              </a:spcBef>
              <a:spcAft>
                <a:spcPts val="0"/>
              </a:spcAft>
              <a:buClr>
                <a:srgbClr val="002D56"/>
              </a:buClr>
              <a:buSzPts val="2200"/>
              <a:buAutoNum type="arabicPeriod"/>
            </a:pPr>
            <a:r>
              <a:rPr lang="en-US">
                <a:solidFill>
                  <a:srgbClr val="002D56"/>
                </a:solidFill>
              </a:rPr>
              <a:t>Establish long term peer support workforce advisory group </a:t>
            </a:r>
            <a:endParaRPr/>
          </a:p>
          <a:p>
            <a:pPr marL="457200" lvl="0" indent="-457200" algn="l" rtl="0">
              <a:spcBef>
                <a:spcPts val="0"/>
              </a:spcBef>
              <a:spcAft>
                <a:spcPts val="0"/>
              </a:spcAft>
              <a:buClr>
                <a:srgbClr val="002D56"/>
              </a:buClr>
              <a:buSzPts val="2200"/>
              <a:buAutoNum type="arabicPeriod"/>
            </a:pPr>
            <a:r>
              <a:rPr lang="en-US">
                <a:solidFill>
                  <a:srgbClr val="002D56"/>
                </a:solidFill>
              </a:rPr>
              <a:t>Host an Open House for CCD employees interested in learning more about peer support</a:t>
            </a:r>
            <a:endParaRPr/>
          </a:p>
          <a:p>
            <a:pPr marL="457200" lvl="0" indent="-457200" algn="l" rtl="0">
              <a:spcBef>
                <a:spcPts val="0"/>
              </a:spcBef>
              <a:spcAft>
                <a:spcPts val="0"/>
              </a:spcAft>
              <a:buClr>
                <a:srgbClr val="002D56"/>
              </a:buClr>
              <a:buSzPts val="2200"/>
              <a:buAutoNum type="arabicPeriod"/>
            </a:pPr>
            <a:r>
              <a:rPr lang="en-US">
                <a:solidFill>
                  <a:srgbClr val="002D56"/>
                </a:solidFill>
              </a:rPr>
              <a:t>Create a post for the Denver Employee Bulletin</a:t>
            </a:r>
            <a:endParaRPr/>
          </a:p>
          <a:p>
            <a:pPr marL="0" lvl="0" indent="0" algn="l" rtl="0">
              <a:spcBef>
                <a:spcPts val="0"/>
              </a:spcBef>
              <a:spcAft>
                <a:spcPts val="0"/>
              </a:spcAft>
              <a:buClr>
                <a:srgbClr val="919195"/>
              </a:buClr>
              <a:buSzPts val="2200"/>
              <a:buFont typeface="Libre Franklin"/>
              <a:buNone/>
            </a:pPr>
            <a:endParaRPr b="1">
              <a:solidFill>
                <a:srgbClr val="002D56"/>
              </a:solidFill>
            </a:endParaRPr>
          </a:p>
          <a:p>
            <a:pPr marL="0" lvl="0" indent="0" algn="l" rtl="0">
              <a:spcBef>
                <a:spcPts val="0"/>
              </a:spcBef>
              <a:spcAft>
                <a:spcPts val="0"/>
              </a:spcAft>
              <a:buClr>
                <a:srgbClr val="002D56"/>
              </a:buClr>
              <a:buSzPts val="2200"/>
              <a:buFont typeface="Libre Franklin"/>
              <a:buNone/>
            </a:pPr>
            <a:r>
              <a:rPr lang="en-US" b="1">
                <a:solidFill>
                  <a:srgbClr val="002D56"/>
                </a:solidFill>
              </a:rPr>
              <a:t>Publish a manual for agencies hiring Peer Navigators</a:t>
            </a:r>
            <a:endParaRPr>
              <a:solidFill>
                <a:srgbClr val="002D56"/>
              </a:solidFill>
            </a:endParaRPr>
          </a:p>
          <a:p>
            <a:pPr marL="0" lvl="0" indent="0" algn="l" rtl="0">
              <a:spcBef>
                <a:spcPts val="0"/>
              </a:spcBef>
              <a:spcAft>
                <a:spcPts val="0"/>
              </a:spcAft>
              <a:buClr>
                <a:srgbClr val="002D56"/>
              </a:buClr>
              <a:buSzPts val="2200"/>
              <a:buFont typeface="Libre Franklin"/>
              <a:buNone/>
            </a:pPr>
            <a:r>
              <a:rPr lang="en-US">
                <a:solidFill>
                  <a:srgbClr val="002D56"/>
                </a:solidFill>
              </a:rPr>
              <a:t>(from recruitment to exit)</a:t>
            </a:r>
            <a:endParaRPr/>
          </a:p>
          <a:p>
            <a:pPr marL="0" lvl="0" indent="0" algn="l" rtl="0">
              <a:spcBef>
                <a:spcPts val="0"/>
              </a:spcBef>
              <a:spcAft>
                <a:spcPts val="0"/>
              </a:spcAft>
              <a:buClr>
                <a:srgbClr val="919195"/>
              </a:buClr>
              <a:buSzPts val="2200"/>
              <a:buFont typeface="Libre Franklin"/>
              <a:buNone/>
            </a:pPr>
            <a:endParaRPr b="1">
              <a:solidFill>
                <a:srgbClr val="002D5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4"/>
          <p:cNvSpPr txBox="1">
            <a:spLocks noGrp="1"/>
          </p:cNvSpPr>
          <p:nvPr>
            <p:ph type="title"/>
          </p:nvPr>
        </p:nvSpPr>
        <p:spPr>
          <a:xfrm>
            <a:off x="301816" y="524143"/>
            <a:ext cx="7904602" cy="129063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D9531E"/>
              </a:buClr>
              <a:buSzPts val="3420"/>
              <a:buFont typeface="Libre Franklin"/>
              <a:buNone/>
            </a:pPr>
            <a:r>
              <a:rPr lang="en-US" sz="3120" b="1"/>
              <a:t>Findings: Classification &amp; compensation; Opportunities for upward advancement </a:t>
            </a:r>
            <a:endParaRPr sz="3120"/>
          </a:p>
        </p:txBody>
      </p:sp>
      <p:sp>
        <p:nvSpPr>
          <p:cNvPr id="743" name="Google Shape;743;p14"/>
          <p:cNvSpPr txBox="1">
            <a:spLocks noGrp="1"/>
          </p:cNvSpPr>
          <p:nvPr>
            <p:ph type="body" idx="1"/>
          </p:nvPr>
        </p:nvSpPr>
        <p:spPr>
          <a:xfrm>
            <a:off x="348750" y="1814775"/>
            <a:ext cx="8446500" cy="37683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002D56"/>
              </a:buClr>
              <a:buSzPts val="1870"/>
              <a:buFont typeface="Libre Franklin"/>
              <a:buNone/>
            </a:pPr>
            <a:r>
              <a:rPr lang="en-US" sz="2070" b="1">
                <a:solidFill>
                  <a:srgbClr val="002D56"/>
                </a:solidFill>
              </a:rPr>
              <a:t>Pay is insufficient to live and work in Denver—</a:t>
            </a:r>
            <a:endParaRPr sz="2070" b="1">
              <a:solidFill>
                <a:srgbClr val="002D56"/>
              </a:solidFill>
            </a:endParaRPr>
          </a:p>
          <a:p>
            <a:pPr marL="0" lvl="0" indent="0" algn="l" rtl="0">
              <a:lnSpc>
                <a:spcPct val="80000"/>
              </a:lnSpc>
              <a:spcBef>
                <a:spcPts val="0"/>
              </a:spcBef>
              <a:spcAft>
                <a:spcPts val="0"/>
              </a:spcAft>
              <a:buClr>
                <a:srgbClr val="002D56"/>
              </a:buClr>
              <a:buSzPts val="1870"/>
              <a:buFont typeface="Libre Franklin"/>
              <a:buNone/>
            </a:pPr>
            <a:endParaRPr sz="2070" b="1">
              <a:solidFill>
                <a:srgbClr val="002D56"/>
              </a:solidFill>
            </a:endParaRPr>
          </a:p>
          <a:p>
            <a:pPr marL="342900" lvl="0" indent="-334645" algn="l" rtl="0">
              <a:lnSpc>
                <a:spcPct val="80000"/>
              </a:lnSpc>
              <a:spcBef>
                <a:spcPts val="0"/>
              </a:spcBef>
              <a:spcAft>
                <a:spcPts val="0"/>
              </a:spcAft>
              <a:buClr>
                <a:srgbClr val="002D56"/>
              </a:buClr>
              <a:buSzPts val="2070"/>
              <a:buFont typeface="Arial"/>
              <a:buChar char="•"/>
            </a:pPr>
            <a:r>
              <a:rPr lang="en-US" sz="2070">
                <a:solidFill>
                  <a:srgbClr val="002D56"/>
                </a:solidFill>
              </a:rPr>
              <a:t>Peer navigators felt current </a:t>
            </a:r>
            <a:r>
              <a:rPr lang="en-US" sz="2070" b="1">
                <a:solidFill>
                  <a:srgbClr val="002D56"/>
                </a:solidFill>
              </a:rPr>
              <a:t>pay and compensation does not adequately reflect the challenge</a:t>
            </a:r>
            <a:r>
              <a:rPr lang="en-US" sz="2070">
                <a:solidFill>
                  <a:srgbClr val="002D56"/>
                </a:solidFill>
              </a:rPr>
              <a:t>, expertise, and emotional demands of the job</a:t>
            </a:r>
            <a:endParaRPr sz="2070"/>
          </a:p>
          <a:p>
            <a:pPr marL="342900" lvl="0" indent="-334645" algn="l" rtl="0">
              <a:lnSpc>
                <a:spcPct val="80000"/>
              </a:lnSpc>
              <a:spcBef>
                <a:spcPts val="0"/>
              </a:spcBef>
              <a:spcAft>
                <a:spcPts val="0"/>
              </a:spcAft>
              <a:buClr>
                <a:srgbClr val="002D56"/>
              </a:buClr>
              <a:buSzPts val="2070"/>
              <a:buFont typeface="Arial"/>
              <a:buChar char="•"/>
            </a:pPr>
            <a:r>
              <a:rPr lang="en-US" sz="2070">
                <a:solidFill>
                  <a:srgbClr val="002D56"/>
                </a:solidFill>
              </a:rPr>
              <a:t>Currently, it is reported that</a:t>
            </a:r>
            <a:r>
              <a:rPr lang="en-US" sz="2070" b="1">
                <a:solidFill>
                  <a:srgbClr val="002D56"/>
                </a:solidFill>
              </a:rPr>
              <a:t> pay does not honor additional training</a:t>
            </a:r>
            <a:r>
              <a:rPr lang="en-US" sz="2070">
                <a:solidFill>
                  <a:srgbClr val="002D56"/>
                </a:solidFill>
              </a:rPr>
              <a:t>, education, or certifications as PN grow in their roles or obtain training </a:t>
            </a:r>
            <a:endParaRPr sz="2070"/>
          </a:p>
          <a:p>
            <a:pPr marL="0" lvl="0" indent="0" algn="l" rtl="0">
              <a:lnSpc>
                <a:spcPct val="80000"/>
              </a:lnSpc>
              <a:spcBef>
                <a:spcPts val="0"/>
              </a:spcBef>
              <a:spcAft>
                <a:spcPts val="0"/>
              </a:spcAft>
              <a:buClr>
                <a:srgbClr val="919195"/>
              </a:buClr>
              <a:buSzPts val="1870"/>
              <a:buFont typeface="Libre Franklin"/>
              <a:buNone/>
            </a:pPr>
            <a:endParaRPr sz="2070">
              <a:solidFill>
                <a:srgbClr val="002D56"/>
              </a:solidFill>
            </a:endParaRPr>
          </a:p>
          <a:p>
            <a:pPr marL="0" lvl="0" indent="0" algn="l" rtl="0">
              <a:lnSpc>
                <a:spcPct val="80000"/>
              </a:lnSpc>
              <a:spcBef>
                <a:spcPts val="0"/>
              </a:spcBef>
              <a:spcAft>
                <a:spcPts val="0"/>
              </a:spcAft>
              <a:buClr>
                <a:srgbClr val="002D56"/>
              </a:buClr>
              <a:buSzPts val="1870"/>
              <a:buFont typeface="Libre Franklin"/>
              <a:buNone/>
            </a:pPr>
            <a:r>
              <a:rPr lang="en-US" sz="2070" b="1">
                <a:solidFill>
                  <a:srgbClr val="002D56"/>
                </a:solidFill>
              </a:rPr>
              <a:t>Difficult to maintain long term employment with current structure—</a:t>
            </a:r>
            <a:endParaRPr sz="2070" b="1">
              <a:solidFill>
                <a:srgbClr val="002D56"/>
              </a:solidFill>
            </a:endParaRPr>
          </a:p>
          <a:p>
            <a:pPr marL="0" lvl="0" indent="0" algn="l" rtl="0">
              <a:lnSpc>
                <a:spcPct val="80000"/>
              </a:lnSpc>
              <a:spcBef>
                <a:spcPts val="0"/>
              </a:spcBef>
              <a:spcAft>
                <a:spcPts val="0"/>
              </a:spcAft>
              <a:buClr>
                <a:srgbClr val="002D56"/>
              </a:buClr>
              <a:buSzPts val="1870"/>
              <a:buFont typeface="Libre Franklin"/>
              <a:buNone/>
            </a:pPr>
            <a:endParaRPr sz="2070" b="1">
              <a:solidFill>
                <a:srgbClr val="002D56"/>
              </a:solidFill>
            </a:endParaRPr>
          </a:p>
          <a:p>
            <a:pPr marL="342900" lvl="0" indent="-334645" algn="l" rtl="0">
              <a:lnSpc>
                <a:spcPct val="80000"/>
              </a:lnSpc>
              <a:spcBef>
                <a:spcPts val="0"/>
              </a:spcBef>
              <a:spcAft>
                <a:spcPts val="0"/>
              </a:spcAft>
              <a:buClr>
                <a:srgbClr val="002D56"/>
              </a:buClr>
              <a:buSzPts val="2070"/>
              <a:buFont typeface="Arial"/>
              <a:buChar char="•"/>
            </a:pPr>
            <a:r>
              <a:rPr lang="en-US" sz="2070">
                <a:solidFill>
                  <a:srgbClr val="002D56"/>
                </a:solidFill>
              </a:rPr>
              <a:t>Interest and passion to stay in the role long term, however, </a:t>
            </a:r>
            <a:r>
              <a:rPr lang="en-US" sz="2070" b="1">
                <a:solidFill>
                  <a:srgbClr val="002D56"/>
                </a:solidFill>
              </a:rPr>
              <a:t>pay and advancement opportunities are limited </a:t>
            </a:r>
            <a:endParaRPr sz="2070">
              <a:solidFill>
                <a:srgbClr val="002D56"/>
              </a:solidFill>
            </a:endParaRPr>
          </a:p>
          <a:p>
            <a:pPr marL="342900" lvl="0" indent="-334645" algn="l" rtl="0">
              <a:lnSpc>
                <a:spcPct val="80000"/>
              </a:lnSpc>
              <a:spcBef>
                <a:spcPts val="0"/>
              </a:spcBef>
              <a:spcAft>
                <a:spcPts val="0"/>
              </a:spcAft>
              <a:buClr>
                <a:srgbClr val="002D56"/>
              </a:buClr>
              <a:buSzPts val="2070"/>
              <a:buFont typeface="Arial"/>
              <a:buChar char="•"/>
            </a:pPr>
            <a:r>
              <a:rPr lang="en-US" sz="2070">
                <a:solidFill>
                  <a:srgbClr val="002D56"/>
                </a:solidFill>
              </a:rPr>
              <a:t>Position was described as</a:t>
            </a:r>
            <a:r>
              <a:rPr lang="en-US" sz="2070" b="1">
                <a:solidFill>
                  <a:srgbClr val="002D56"/>
                </a:solidFill>
              </a:rPr>
              <a:t> "dead end" or "pigeonholed"</a:t>
            </a:r>
            <a:endParaRPr sz="207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5"/>
          <p:cNvSpPr txBox="1">
            <a:spLocks noGrp="1"/>
          </p:cNvSpPr>
          <p:nvPr>
            <p:ph type="title"/>
          </p:nvPr>
        </p:nvSpPr>
        <p:spPr>
          <a:xfrm>
            <a:off x="301825" y="413975"/>
            <a:ext cx="8727900" cy="12999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D9531E"/>
              </a:buClr>
              <a:buSzPct val="100000"/>
              <a:buFont typeface="Libre Franklin"/>
              <a:buNone/>
            </a:pPr>
            <a:r>
              <a:rPr lang="en-US" b="1"/>
              <a:t>Recommendations: Classification &amp; compensation; Opportunities for upward advancement </a:t>
            </a:r>
            <a:endParaRPr/>
          </a:p>
        </p:txBody>
      </p:sp>
      <p:sp>
        <p:nvSpPr>
          <p:cNvPr id="750" name="Google Shape;750;p15"/>
          <p:cNvSpPr txBox="1">
            <a:spLocks noGrp="1"/>
          </p:cNvSpPr>
          <p:nvPr>
            <p:ph type="body" idx="1"/>
          </p:nvPr>
        </p:nvSpPr>
        <p:spPr>
          <a:xfrm>
            <a:off x="301825" y="2278049"/>
            <a:ext cx="8455500" cy="3402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2D56"/>
              </a:buClr>
              <a:buSzPts val="2200"/>
              <a:buFont typeface="Libre Franklin"/>
              <a:buNone/>
            </a:pPr>
            <a:r>
              <a:rPr lang="en-US" b="1">
                <a:solidFill>
                  <a:srgbClr val="002D56"/>
                </a:solidFill>
              </a:rPr>
              <a:t>Create a structured opportunity for upward movement within the Peer Navigator classification—</a:t>
            </a:r>
            <a:endParaRPr b="1">
              <a:solidFill>
                <a:srgbClr val="002D56"/>
              </a:solidFill>
            </a:endParaRPr>
          </a:p>
          <a:p>
            <a:pPr marL="0" lvl="0" indent="0" algn="l" rtl="0">
              <a:spcBef>
                <a:spcPts val="0"/>
              </a:spcBef>
              <a:spcAft>
                <a:spcPts val="0"/>
              </a:spcAft>
              <a:buClr>
                <a:srgbClr val="002D56"/>
              </a:buClr>
              <a:buSzPts val="2200"/>
              <a:buFont typeface="Libre Franklin"/>
              <a:buNone/>
            </a:pPr>
            <a:endParaRPr b="1">
              <a:solidFill>
                <a:srgbClr val="002D56"/>
              </a:solidFill>
            </a:endParaRPr>
          </a:p>
          <a:p>
            <a:pPr marL="0" lvl="0" indent="0" algn="l" rtl="0">
              <a:spcBef>
                <a:spcPts val="0"/>
              </a:spcBef>
              <a:spcAft>
                <a:spcPts val="0"/>
              </a:spcAft>
              <a:buClr>
                <a:srgbClr val="002D56"/>
              </a:buClr>
              <a:buSzPts val="2200"/>
              <a:buFont typeface="Libre Franklin"/>
              <a:buNone/>
            </a:pPr>
            <a:r>
              <a:rPr lang="en-US">
                <a:solidFill>
                  <a:srgbClr val="002D56"/>
                </a:solidFill>
              </a:rPr>
              <a:t>Create advanced peer navigator positions with increased responsibility and complexity of role (e.g., advanced peer navigator, senior peer navigator, peer support supervisor).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g2b15b03e7e0_0_1"/>
          <p:cNvSpPr txBox="1">
            <a:spLocks noGrp="1"/>
          </p:cNvSpPr>
          <p:nvPr>
            <p:ph type="title"/>
          </p:nvPr>
        </p:nvSpPr>
        <p:spPr>
          <a:xfrm>
            <a:off x="421100" y="438818"/>
            <a:ext cx="6858000" cy="12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chemeClr val="accent2"/>
                </a:solidFill>
              </a:rPr>
              <a:t>Cross Agency Collaboration</a:t>
            </a:r>
            <a:endParaRPr b="1">
              <a:solidFill>
                <a:schemeClr val="accent2"/>
              </a:solidFill>
            </a:endParaRPr>
          </a:p>
        </p:txBody>
      </p:sp>
      <p:sp>
        <p:nvSpPr>
          <p:cNvPr id="757" name="Google Shape;757;g2b15b03e7e0_0_1"/>
          <p:cNvSpPr txBox="1">
            <a:spLocks noGrp="1"/>
          </p:cNvSpPr>
          <p:nvPr>
            <p:ph type="body" idx="1"/>
          </p:nvPr>
        </p:nvSpPr>
        <p:spPr>
          <a:xfrm>
            <a:off x="616610" y="1675950"/>
            <a:ext cx="6929100" cy="38013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solidFill>
                  <a:schemeClr val="dk2"/>
                </a:solidFill>
                <a:latin typeface="Calibri"/>
                <a:ea typeface="Calibri"/>
                <a:cs typeface="Calibri"/>
                <a:sym typeface="Calibri"/>
              </a:rPr>
              <a:t>“A leader in every chair”--In addition to the Peer Support Workforce Advisory Group, subcommittees had representation from multiple agencies and positionings to the problem</a:t>
            </a:r>
            <a:endParaRPr>
              <a:solidFill>
                <a:schemeClr val="dk2"/>
              </a:solidFill>
              <a:latin typeface="Calibri"/>
              <a:ea typeface="Calibri"/>
              <a:cs typeface="Calibri"/>
              <a:sym typeface="Calibri"/>
            </a:endParaRPr>
          </a:p>
          <a:p>
            <a:pPr marL="457200" lvl="0" indent="0" algn="l" rtl="0">
              <a:spcBef>
                <a:spcPts val="0"/>
              </a:spcBef>
              <a:spcAft>
                <a:spcPts val="0"/>
              </a:spcAft>
              <a:buNone/>
            </a:pPr>
            <a:endParaRPr>
              <a:solidFill>
                <a:schemeClr val="dk2"/>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16"/>
          <p:cNvSpPr txBox="1">
            <a:spLocks noGrp="1"/>
          </p:cNvSpPr>
          <p:nvPr>
            <p:ph type="title"/>
          </p:nvPr>
        </p:nvSpPr>
        <p:spPr>
          <a:xfrm>
            <a:off x="626498" y="344718"/>
            <a:ext cx="7374502" cy="630664"/>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D9531E"/>
              </a:buClr>
              <a:buSzPct val="100000"/>
              <a:buFont typeface="Libre Franklin"/>
              <a:buNone/>
            </a:pPr>
            <a:r>
              <a:rPr lang="en-US">
                <a:solidFill>
                  <a:srgbClr val="D9531E"/>
                </a:solidFill>
              </a:rPr>
              <a:t>Important Action Steps</a:t>
            </a:r>
            <a:endParaRPr/>
          </a:p>
        </p:txBody>
      </p:sp>
      <p:grpSp>
        <p:nvGrpSpPr>
          <p:cNvPr id="764" name="Google Shape;764;p16"/>
          <p:cNvGrpSpPr/>
          <p:nvPr/>
        </p:nvGrpSpPr>
        <p:grpSpPr>
          <a:xfrm>
            <a:off x="345327" y="1189978"/>
            <a:ext cx="8563614" cy="4069035"/>
            <a:chOff x="0" y="345054"/>
            <a:chExt cx="8563614" cy="4069035"/>
          </a:xfrm>
        </p:grpSpPr>
        <p:sp>
          <p:nvSpPr>
            <p:cNvPr id="765" name="Google Shape;765;p16"/>
            <p:cNvSpPr/>
            <p:nvPr/>
          </p:nvSpPr>
          <p:spPr>
            <a:xfrm>
              <a:off x="0" y="614358"/>
              <a:ext cx="8563614" cy="1204875"/>
            </a:xfrm>
            <a:prstGeom prst="rect">
              <a:avLst/>
            </a:prstGeom>
            <a:solidFill>
              <a:schemeClr val="lt2">
                <a:alpha val="89803"/>
              </a:schemeClr>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6"/>
            <p:cNvSpPr txBox="1"/>
            <p:nvPr/>
          </p:nvSpPr>
          <p:spPr>
            <a:xfrm>
              <a:off x="0" y="614358"/>
              <a:ext cx="8563614" cy="1204875"/>
            </a:xfrm>
            <a:prstGeom prst="rect">
              <a:avLst/>
            </a:prstGeom>
            <a:noFill/>
            <a:ln>
              <a:noFill/>
            </a:ln>
          </p:spPr>
          <p:txBody>
            <a:bodyPr spcFirstLastPara="1" wrap="square" lIns="664625" tIns="354075" rIns="664625" bIns="120900" anchor="t" anchorCtr="0">
              <a:noAutofit/>
            </a:bodyPr>
            <a:lstStyle/>
            <a:p>
              <a:pPr marL="171450" marR="0" lvl="1" indent="-171450" algn="l" rtl="0">
                <a:lnSpc>
                  <a:spcPct val="90000"/>
                </a:lnSpc>
                <a:spcBef>
                  <a:spcPts val="0"/>
                </a:spcBef>
                <a:spcAft>
                  <a:spcPts val="0"/>
                </a:spcAft>
                <a:buClr>
                  <a:schemeClr val="dk2"/>
                </a:buClr>
                <a:buSzPts val="1700"/>
                <a:buFont typeface="Calibri"/>
                <a:buChar char="•"/>
              </a:pPr>
              <a:r>
                <a:rPr lang="en-US" sz="1700">
                  <a:solidFill>
                    <a:schemeClr val="dk2"/>
                  </a:solidFill>
                  <a:latin typeface="Calibri"/>
                  <a:ea typeface="Calibri"/>
                  <a:cs typeface="Calibri"/>
                  <a:sym typeface="Calibri"/>
                </a:rPr>
                <a:t>Received </a:t>
              </a:r>
              <a:r>
                <a:rPr lang="en-US" sz="1700" b="0" i="0" u="none" strike="noStrike" cap="none">
                  <a:solidFill>
                    <a:schemeClr val="dk2"/>
                  </a:solidFill>
                  <a:latin typeface="Calibri"/>
                  <a:ea typeface="Calibri"/>
                  <a:cs typeface="Calibri"/>
                  <a:sym typeface="Calibri"/>
                </a:rPr>
                <a:t>additional Caring for Denver funding and potentially BHA funding for a two-year, full time position to implement steps and build capacity/infrastructure</a:t>
              </a:r>
              <a:endParaRPr sz="1700" b="0" i="0" u="none" strike="noStrike" cap="none">
                <a:solidFill>
                  <a:schemeClr val="dk2"/>
                </a:solidFill>
                <a:latin typeface="Calibri"/>
                <a:ea typeface="Calibri"/>
                <a:cs typeface="Calibri"/>
                <a:sym typeface="Calibri"/>
              </a:endParaRPr>
            </a:p>
            <a:p>
              <a:pPr marL="171450" marR="0" lvl="1" indent="-171450" algn="l" rtl="0">
                <a:lnSpc>
                  <a:spcPct val="90000"/>
                </a:lnSpc>
                <a:spcBef>
                  <a:spcPts val="0"/>
                </a:spcBef>
                <a:spcAft>
                  <a:spcPts val="0"/>
                </a:spcAft>
                <a:buClr>
                  <a:schemeClr val="dk2"/>
                </a:buClr>
                <a:buSzPts val="1700"/>
                <a:buFont typeface="Calibri"/>
                <a:buChar char="•"/>
              </a:pPr>
              <a:r>
                <a:rPr lang="en-US" sz="1700" u="sng">
                  <a:solidFill>
                    <a:schemeClr val="hlink"/>
                  </a:solidFill>
                  <a:latin typeface="Calibri"/>
                  <a:ea typeface="Calibri"/>
                  <a:cs typeface="Calibri"/>
                  <a:sym typeface="Calibri"/>
                  <a:hlinkClick r:id="rId3"/>
                </a:rPr>
                <a:t>HIRING NOW!</a:t>
              </a:r>
              <a:endParaRPr sz="1700">
                <a:solidFill>
                  <a:schemeClr val="dk2"/>
                </a:solidFill>
                <a:latin typeface="Calibri"/>
                <a:ea typeface="Calibri"/>
                <a:cs typeface="Calibri"/>
                <a:sym typeface="Calibri"/>
              </a:endParaRPr>
            </a:p>
          </p:txBody>
        </p:sp>
        <p:sp>
          <p:nvSpPr>
            <p:cNvPr id="767" name="Google Shape;767;p16"/>
            <p:cNvSpPr/>
            <p:nvPr/>
          </p:nvSpPr>
          <p:spPr>
            <a:xfrm>
              <a:off x="428180" y="345054"/>
              <a:ext cx="5994529" cy="501840"/>
            </a:xfrm>
            <a:prstGeom prst="roundRect">
              <a:avLst>
                <a:gd name="adj" fmla="val 16667"/>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6"/>
            <p:cNvSpPr txBox="1"/>
            <p:nvPr/>
          </p:nvSpPr>
          <p:spPr>
            <a:xfrm>
              <a:off x="452678" y="369552"/>
              <a:ext cx="5945533" cy="452844"/>
            </a:xfrm>
            <a:prstGeom prst="rect">
              <a:avLst/>
            </a:prstGeom>
            <a:noFill/>
            <a:ln>
              <a:noFill/>
            </a:ln>
          </p:spPr>
          <p:txBody>
            <a:bodyPr spcFirstLastPara="1" wrap="square" lIns="226575" tIns="0" rIns="226575" bIns="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Funding Sprint Group to Hire Full Time Employee </a:t>
              </a:r>
              <a:endParaRPr/>
            </a:p>
          </p:txBody>
        </p:sp>
        <p:sp>
          <p:nvSpPr>
            <p:cNvPr id="769" name="Google Shape;769;p16"/>
            <p:cNvSpPr/>
            <p:nvPr/>
          </p:nvSpPr>
          <p:spPr>
            <a:xfrm>
              <a:off x="0" y="2143569"/>
              <a:ext cx="8563614" cy="963900"/>
            </a:xfrm>
            <a:prstGeom prst="rect">
              <a:avLst/>
            </a:prstGeom>
            <a:solidFill>
              <a:schemeClr val="lt2">
                <a:alpha val="89803"/>
              </a:schemeClr>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6"/>
            <p:cNvSpPr txBox="1"/>
            <p:nvPr/>
          </p:nvSpPr>
          <p:spPr>
            <a:xfrm>
              <a:off x="0" y="2143569"/>
              <a:ext cx="8563614" cy="963900"/>
            </a:xfrm>
            <a:prstGeom prst="rect">
              <a:avLst/>
            </a:prstGeom>
            <a:noFill/>
            <a:ln>
              <a:noFill/>
            </a:ln>
          </p:spPr>
          <p:txBody>
            <a:bodyPr spcFirstLastPara="1" wrap="square" lIns="664625" tIns="354075" rIns="664625" bIns="120900" anchor="t" anchorCtr="0">
              <a:noAutofit/>
            </a:bodyPr>
            <a:lstStyle/>
            <a:p>
              <a:pPr marL="171450" marR="0" lvl="1" indent="-171450" algn="l" rtl="0">
                <a:lnSpc>
                  <a:spcPct val="90000"/>
                </a:lnSpc>
                <a:spcBef>
                  <a:spcPts val="0"/>
                </a:spcBef>
                <a:spcAft>
                  <a:spcPts val="0"/>
                </a:spcAft>
                <a:buClr>
                  <a:schemeClr val="dk2"/>
                </a:buClr>
                <a:buSzPts val="1700"/>
                <a:buFont typeface="Calibri"/>
                <a:buChar char="•"/>
              </a:pPr>
              <a:r>
                <a:rPr lang="en-US" sz="1700" b="0" i="0" u="none" strike="noStrike" cap="none">
                  <a:solidFill>
                    <a:schemeClr val="dk2"/>
                  </a:solidFill>
                  <a:latin typeface="Calibri"/>
                  <a:ea typeface="Calibri"/>
                  <a:cs typeface="Calibri"/>
                  <a:sym typeface="Calibri"/>
                </a:rPr>
                <a:t>Resounding desire to continue meeting as an accountability mechanism , restarting soon with continued facilitation from DU through a contract extension</a:t>
              </a:r>
              <a:endParaRPr/>
            </a:p>
          </p:txBody>
        </p:sp>
        <p:sp>
          <p:nvSpPr>
            <p:cNvPr id="771" name="Google Shape;771;p16"/>
            <p:cNvSpPr/>
            <p:nvPr/>
          </p:nvSpPr>
          <p:spPr>
            <a:xfrm>
              <a:off x="428180" y="1892649"/>
              <a:ext cx="5994529" cy="501840"/>
            </a:xfrm>
            <a:prstGeom prst="roundRect">
              <a:avLst>
                <a:gd name="adj" fmla="val 16667"/>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6"/>
            <p:cNvSpPr txBox="1"/>
            <p:nvPr/>
          </p:nvSpPr>
          <p:spPr>
            <a:xfrm>
              <a:off x="452678" y="1917147"/>
              <a:ext cx="5945533" cy="452844"/>
            </a:xfrm>
            <a:prstGeom prst="rect">
              <a:avLst/>
            </a:prstGeom>
            <a:noFill/>
            <a:ln>
              <a:noFill/>
            </a:ln>
          </p:spPr>
          <p:txBody>
            <a:bodyPr spcFirstLastPara="1" wrap="square" lIns="226575" tIns="0" rIns="226575" bIns="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Peer Support Workforce Advisory Group </a:t>
              </a:r>
              <a:endParaRPr/>
            </a:p>
          </p:txBody>
        </p:sp>
        <p:sp>
          <p:nvSpPr>
            <p:cNvPr id="773" name="Google Shape;773;p16"/>
            <p:cNvSpPr/>
            <p:nvPr/>
          </p:nvSpPr>
          <p:spPr>
            <a:xfrm>
              <a:off x="0" y="3450189"/>
              <a:ext cx="8563614" cy="963900"/>
            </a:xfrm>
            <a:prstGeom prst="rect">
              <a:avLst/>
            </a:prstGeom>
            <a:solidFill>
              <a:schemeClr val="lt2">
                <a:alpha val="89803"/>
              </a:schemeClr>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6"/>
            <p:cNvSpPr txBox="1"/>
            <p:nvPr/>
          </p:nvSpPr>
          <p:spPr>
            <a:xfrm>
              <a:off x="0" y="3450189"/>
              <a:ext cx="8563614" cy="963900"/>
            </a:xfrm>
            <a:prstGeom prst="rect">
              <a:avLst/>
            </a:prstGeom>
            <a:noFill/>
            <a:ln>
              <a:noFill/>
            </a:ln>
          </p:spPr>
          <p:txBody>
            <a:bodyPr spcFirstLastPara="1" wrap="square" lIns="664625" tIns="354075" rIns="664625" bIns="120900" anchor="t" anchorCtr="0">
              <a:noAutofit/>
            </a:bodyPr>
            <a:lstStyle/>
            <a:p>
              <a:pPr marL="171450" marR="0" lvl="1" indent="-171450" algn="l" rtl="0">
                <a:lnSpc>
                  <a:spcPct val="90000"/>
                </a:lnSpc>
                <a:spcBef>
                  <a:spcPts val="0"/>
                </a:spcBef>
                <a:spcAft>
                  <a:spcPts val="0"/>
                </a:spcAft>
                <a:buClr>
                  <a:schemeClr val="dk2"/>
                </a:buClr>
                <a:buSzPts val="1700"/>
                <a:buFont typeface="Calibri"/>
                <a:buChar char="•"/>
              </a:pPr>
              <a:r>
                <a:rPr lang="en-US" sz="1700" b="0" i="0" u="none" strike="noStrike" cap="none">
                  <a:solidFill>
                    <a:schemeClr val="dk2"/>
                  </a:solidFill>
                  <a:latin typeface="Calibri"/>
                  <a:ea typeface="Calibri"/>
                  <a:cs typeface="Calibri"/>
                  <a:sym typeface="Calibri"/>
                </a:rPr>
                <a:t>OHR is initiating a classification study, reaching out to municipalities and local governments to better understand how they class and manage similar roles</a:t>
              </a:r>
              <a:endParaRPr/>
            </a:p>
          </p:txBody>
        </p:sp>
        <p:sp>
          <p:nvSpPr>
            <p:cNvPr id="775" name="Google Shape;775;p16"/>
            <p:cNvSpPr/>
            <p:nvPr/>
          </p:nvSpPr>
          <p:spPr>
            <a:xfrm>
              <a:off x="428180" y="3199269"/>
              <a:ext cx="5994529" cy="501840"/>
            </a:xfrm>
            <a:prstGeom prst="roundRect">
              <a:avLst>
                <a:gd name="adj" fmla="val 16667"/>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6"/>
            <p:cNvSpPr txBox="1"/>
            <p:nvPr/>
          </p:nvSpPr>
          <p:spPr>
            <a:xfrm>
              <a:off x="452678" y="3223767"/>
              <a:ext cx="5945533" cy="452844"/>
            </a:xfrm>
            <a:prstGeom prst="rect">
              <a:avLst/>
            </a:prstGeom>
            <a:noFill/>
            <a:ln>
              <a:noFill/>
            </a:ln>
          </p:spPr>
          <p:txBody>
            <a:bodyPr spcFirstLastPara="1" wrap="square" lIns="226575" tIns="0" rIns="226575" bIns="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Classification &amp; Compensation</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7"/>
          <p:cNvSpPr txBox="1">
            <a:spLocks noGrp="1"/>
          </p:cNvSpPr>
          <p:nvPr>
            <p:ph type="title"/>
          </p:nvPr>
        </p:nvSpPr>
        <p:spPr>
          <a:xfrm>
            <a:off x="363039" y="515801"/>
            <a:ext cx="6858000" cy="129063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D9531E"/>
              </a:buClr>
              <a:buSzPts val="3800"/>
              <a:buFont typeface="Libre Franklin"/>
              <a:buNone/>
            </a:pPr>
            <a:r>
              <a:rPr lang="en-US" b="1"/>
              <a:t>Questions?</a:t>
            </a:r>
            <a:endParaRPr/>
          </a:p>
        </p:txBody>
      </p:sp>
      <p:sp>
        <p:nvSpPr>
          <p:cNvPr id="783" name="Google Shape;783;p17"/>
          <p:cNvSpPr txBox="1">
            <a:spLocks noGrp="1"/>
          </p:cNvSpPr>
          <p:nvPr>
            <p:ph type="body" idx="1"/>
          </p:nvPr>
        </p:nvSpPr>
        <p:spPr>
          <a:xfrm>
            <a:off x="687962" y="1563173"/>
            <a:ext cx="7653382" cy="401862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2D56"/>
              </a:buClr>
              <a:buSzPts val="2200"/>
              <a:buFont typeface="Libre Franklin"/>
              <a:buNone/>
            </a:pPr>
            <a:r>
              <a:rPr lang="en-US">
                <a:solidFill>
                  <a:srgbClr val="002D56"/>
                </a:solidFill>
              </a:rPr>
              <a:t>Feel free to reach out to Elise with questions or comments: </a:t>
            </a:r>
            <a:r>
              <a:rPr lang="en-US" u="sng">
                <a:solidFill>
                  <a:srgbClr val="002D56"/>
                </a:solidFill>
                <a:hlinkClick r:id="rId3">
                  <a:extLst>
                    <a:ext uri="{A12FA001-AC4F-418D-AE19-62706E023703}">
                      <ahyp:hlinkClr xmlns:ahyp="http://schemas.microsoft.com/office/drawing/2018/hyperlinkcolor" val="tx"/>
                    </a:ext>
                  </a:extLst>
                </a:hlinkClick>
              </a:rPr>
              <a:t>elise.matatall@denvergov.org</a:t>
            </a:r>
            <a:endParaRPr b="1">
              <a:solidFill>
                <a:srgbClr val="002D56"/>
              </a:solidFill>
            </a:endParaRPr>
          </a:p>
          <a:p>
            <a:pPr marL="0" lvl="0" indent="0" algn="l" rtl="0">
              <a:spcBef>
                <a:spcPts val="0"/>
              </a:spcBef>
              <a:spcAft>
                <a:spcPts val="0"/>
              </a:spcAft>
              <a:buClr>
                <a:srgbClr val="919195"/>
              </a:buClr>
              <a:buSzPts val="2200"/>
              <a:buFont typeface="Libre Franklin"/>
              <a:buNone/>
            </a:pPr>
            <a:endParaRPr>
              <a:solidFill>
                <a:srgbClr val="929395"/>
              </a:solidFill>
            </a:endParaRPr>
          </a:p>
          <a:p>
            <a:pPr marL="0" lvl="0" indent="0" algn="l" rtl="0">
              <a:spcBef>
                <a:spcPts val="0"/>
              </a:spcBef>
              <a:spcAft>
                <a:spcPts val="0"/>
              </a:spcAft>
              <a:buClr>
                <a:srgbClr val="919195"/>
              </a:buClr>
              <a:buSzPts val="2200"/>
              <a:buFont typeface="Libre Franklin"/>
              <a:buNone/>
            </a:pPr>
            <a:endParaRPr>
              <a:solidFill>
                <a:srgbClr val="929395"/>
              </a:solidFill>
            </a:endParaRPr>
          </a:p>
          <a:p>
            <a:pPr marL="0" lvl="0" indent="0" algn="l" rtl="0">
              <a:spcBef>
                <a:spcPts val="0"/>
              </a:spcBef>
              <a:spcAft>
                <a:spcPts val="0"/>
              </a:spcAft>
              <a:buClr>
                <a:srgbClr val="919195"/>
              </a:buClr>
              <a:buSzPts val="2200"/>
              <a:buFont typeface="Libre Franklin"/>
              <a:buNone/>
            </a:pPr>
            <a:endParaRPr b="1">
              <a:solidFill>
                <a:srgbClr val="002D56"/>
              </a:solidFill>
            </a:endParaRPr>
          </a:p>
          <a:p>
            <a:pPr marL="0" lvl="0" indent="0" algn="l" rtl="0">
              <a:spcBef>
                <a:spcPts val="0"/>
              </a:spcBef>
              <a:spcAft>
                <a:spcPts val="0"/>
              </a:spcAft>
              <a:buClr>
                <a:srgbClr val="002D56"/>
              </a:buClr>
              <a:buSzPts val="2200"/>
              <a:buFont typeface="Libre Franklin"/>
              <a:buNone/>
            </a:pPr>
            <a:r>
              <a:rPr lang="en-US" b="1">
                <a:solidFill>
                  <a:srgbClr val="002D56"/>
                </a:solidFill>
              </a:rPr>
              <a:t>Don't forget to read the report!</a:t>
            </a:r>
            <a:endParaRPr b="1"/>
          </a:p>
          <a:p>
            <a:pPr marL="0" lvl="0" indent="0" algn="l" rtl="0">
              <a:spcBef>
                <a:spcPts val="0"/>
              </a:spcBef>
              <a:spcAft>
                <a:spcPts val="0"/>
              </a:spcAft>
              <a:buClr>
                <a:srgbClr val="919195"/>
              </a:buClr>
              <a:buSzPts val="2200"/>
              <a:buFont typeface="Libre Franklin"/>
              <a:buNone/>
            </a:pPr>
            <a:endParaRPr>
              <a:solidFill>
                <a:srgbClr val="002D56"/>
              </a:solidFill>
            </a:endParaRPr>
          </a:p>
          <a:p>
            <a:pPr marL="0" lvl="0" indent="0" algn="l" rtl="0">
              <a:spcBef>
                <a:spcPts val="0"/>
              </a:spcBef>
              <a:spcAft>
                <a:spcPts val="0"/>
              </a:spcAft>
              <a:buClr>
                <a:srgbClr val="919195"/>
              </a:buClr>
              <a:buSzPts val="2200"/>
              <a:buFont typeface="Libre Franklin"/>
              <a:buNone/>
            </a:pPr>
            <a:r>
              <a:rPr lang="en-US" u="sng">
                <a:solidFill>
                  <a:schemeClr val="hlink"/>
                </a:solidFill>
                <a:hlinkClick r:id="rId4"/>
              </a:rPr>
              <a:t>https://www.denvergov.org/files/assets/public/public-health-and-environment/documents/ssbo/peer-support-workforce-report_final.pdf</a:t>
            </a:r>
            <a:r>
              <a:rPr lang="en-US"/>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2"/>
          <p:cNvSpPr txBox="1">
            <a:spLocks noGrp="1"/>
          </p:cNvSpPr>
          <p:nvPr>
            <p:ph type="title"/>
          </p:nvPr>
        </p:nvSpPr>
        <p:spPr>
          <a:xfrm>
            <a:off x="379268" y="408132"/>
            <a:ext cx="6858000" cy="129063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D9531E"/>
              </a:buClr>
              <a:buSzPts val="3800"/>
              <a:buFont typeface="Libre Franklin"/>
              <a:buNone/>
            </a:pPr>
            <a:r>
              <a:rPr lang="en-US" b="1"/>
              <a:t>Introductions</a:t>
            </a:r>
            <a:endParaRPr b="1"/>
          </a:p>
        </p:txBody>
      </p:sp>
      <p:sp>
        <p:nvSpPr>
          <p:cNvPr id="611" name="Google Shape;611;p2"/>
          <p:cNvSpPr txBox="1"/>
          <p:nvPr/>
        </p:nvSpPr>
        <p:spPr>
          <a:xfrm>
            <a:off x="455825" y="1346750"/>
            <a:ext cx="8090700" cy="42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solidFill>
                  <a:srgbClr val="002D56"/>
                </a:solidFill>
                <a:latin typeface="Calibri"/>
                <a:ea typeface="Calibri"/>
                <a:cs typeface="Calibri"/>
                <a:sym typeface="Calibri"/>
              </a:rPr>
              <a:t>We’d like to get to know our audience, please answer the following questions in the chat:</a:t>
            </a:r>
            <a:endParaRPr sz="2800" dirty="0">
              <a:solidFill>
                <a:srgbClr val="002D56"/>
              </a:solidFill>
              <a:latin typeface="Calibri"/>
              <a:ea typeface="Calibri"/>
              <a:cs typeface="Calibri"/>
              <a:sym typeface="Calibri"/>
            </a:endParaRPr>
          </a:p>
          <a:p>
            <a:pPr marL="0" lvl="0" indent="0" algn="l" rtl="0">
              <a:spcBef>
                <a:spcPts val="0"/>
              </a:spcBef>
              <a:spcAft>
                <a:spcPts val="0"/>
              </a:spcAft>
              <a:buNone/>
            </a:pPr>
            <a:endParaRPr sz="2800" dirty="0">
              <a:solidFill>
                <a:srgbClr val="002D56"/>
              </a:solidFill>
              <a:latin typeface="Calibri"/>
              <a:ea typeface="Calibri"/>
              <a:cs typeface="Calibri"/>
              <a:sym typeface="Calibri"/>
            </a:endParaRPr>
          </a:p>
          <a:p>
            <a:pPr marL="457200" lvl="0" indent="-431800" algn="l" rtl="0">
              <a:spcBef>
                <a:spcPts val="0"/>
              </a:spcBef>
              <a:spcAft>
                <a:spcPts val="0"/>
              </a:spcAft>
              <a:buClr>
                <a:srgbClr val="002D56"/>
              </a:buClr>
              <a:buSzPts val="3200"/>
              <a:buFont typeface="Calibri"/>
              <a:buAutoNum type="arabicPeriod"/>
            </a:pPr>
            <a:r>
              <a:rPr lang="en-US" sz="2800" dirty="0">
                <a:solidFill>
                  <a:srgbClr val="002D56"/>
                </a:solidFill>
                <a:latin typeface="Calibri"/>
                <a:ea typeface="Calibri"/>
                <a:cs typeface="Calibri"/>
                <a:sym typeface="Calibri"/>
              </a:rPr>
              <a:t>Where are you located?</a:t>
            </a:r>
            <a:endParaRPr sz="2800" dirty="0">
              <a:solidFill>
                <a:srgbClr val="002D56"/>
              </a:solidFill>
              <a:latin typeface="Calibri"/>
              <a:ea typeface="Calibri"/>
              <a:cs typeface="Calibri"/>
              <a:sym typeface="Calibri"/>
            </a:endParaRPr>
          </a:p>
          <a:p>
            <a:pPr marL="457200" lvl="0" indent="0" algn="l" rtl="0">
              <a:spcBef>
                <a:spcPts val="0"/>
              </a:spcBef>
              <a:spcAft>
                <a:spcPts val="0"/>
              </a:spcAft>
              <a:buNone/>
            </a:pPr>
            <a:endParaRPr sz="2800" dirty="0">
              <a:solidFill>
                <a:srgbClr val="002D56"/>
              </a:solidFill>
              <a:latin typeface="Calibri"/>
              <a:ea typeface="Calibri"/>
              <a:cs typeface="Calibri"/>
              <a:sym typeface="Calibri"/>
            </a:endParaRPr>
          </a:p>
          <a:p>
            <a:pPr marL="457200" lvl="0" indent="-431800" algn="l" rtl="0">
              <a:spcBef>
                <a:spcPts val="0"/>
              </a:spcBef>
              <a:spcAft>
                <a:spcPts val="0"/>
              </a:spcAft>
              <a:buClr>
                <a:srgbClr val="002D56"/>
              </a:buClr>
              <a:buSzPts val="3200"/>
              <a:buFont typeface="Calibri"/>
              <a:buAutoNum type="arabicPeriod"/>
            </a:pPr>
            <a:r>
              <a:rPr lang="en-US" sz="2800" dirty="0">
                <a:solidFill>
                  <a:srgbClr val="002D56"/>
                </a:solidFill>
                <a:latin typeface="Calibri"/>
                <a:ea typeface="Calibri"/>
                <a:cs typeface="Calibri"/>
                <a:sym typeface="Calibri"/>
              </a:rPr>
              <a:t>What is your role/connection to peer support? E.g. employed as a peer support professional, supervise peer supporters, ally/interested community member</a:t>
            </a:r>
            <a:endParaRPr sz="2800" dirty="0">
              <a:solidFill>
                <a:srgbClr val="002D56"/>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9"/>
          <p:cNvSpPr txBox="1">
            <a:spLocks noGrp="1"/>
          </p:cNvSpPr>
          <p:nvPr>
            <p:ph type="title"/>
          </p:nvPr>
        </p:nvSpPr>
        <p:spPr>
          <a:xfrm>
            <a:off x="375608" y="515309"/>
            <a:ext cx="6858000" cy="129063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D9531E"/>
              </a:buClr>
              <a:buSzPts val="3800"/>
              <a:buFont typeface="Libre Franklin"/>
              <a:buNone/>
            </a:pPr>
            <a:r>
              <a:rPr lang="en-US" b="1"/>
              <a:t>References and resources </a:t>
            </a:r>
            <a:endParaRPr b="1"/>
          </a:p>
        </p:txBody>
      </p:sp>
      <p:sp>
        <p:nvSpPr>
          <p:cNvPr id="789" name="Google Shape;789;p19"/>
          <p:cNvSpPr txBox="1">
            <a:spLocks noGrp="1"/>
          </p:cNvSpPr>
          <p:nvPr>
            <p:ph type="body" idx="1"/>
          </p:nvPr>
        </p:nvSpPr>
        <p:spPr>
          <a:xfrm>
            <a:off x="461875" y="1721322"/>
            <a:ext cx="6858000" cy="37854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rgbClr val="002D56"/>
              </a:buClr>
              <a:buSzPct val="100000"/>
              <a:buFont typeface="Libre Franklin"/>
              <a:buNone/>
            </a:pPr>
            <a:r>
              <a:rPr lang="en-US">
                <a:solidFill>
                  <a:srgbClr val="002D56"/>
                </a:solidFill>
                <a:latin typeface="Calibri"/>
                <a:ea typeface="Calibri"/>
                <a:cs typeface="Calibri"/>
                <a:sym typeface="Calibri"/>
              </a:rPr>
              <a:t>Substance Abuse and Mental Health Services Administration. (2022). Core competencies for peer workers. SAMHSA</a:t>
            </a:r>
            <a:r>
              <a:rPr lang="en-US">
                <a:latin typeface="Calibri"/>
                <a:ea typeface="Calibri"/>
                <a:cs typeface="Calibri"/>
                <a:sym typeface="Calibri"/>
              </a:rPr>
              <a:t>. </a:t>
            </a:r>
            <a:r>
              <a:rPr lang="en-US" u="sng">
                <a:solidFill>
                  <a:schemeClr val="hlink"/>
                </a:solidFill>
                <a:latin typeface="Calibri"/>
                <a:ea typeface="Calibri"/>
                <a:cs typeface="Calibri"/>
                <a:sym typeface="Calibri"/>
                <a:hlinkClick r:id="rId3"/>
              </a:rPr>
              <a:t>https://www.samhsa.gov/brss-tacs/recovery-supporttools/peers/core-competencies-peer-workers</a:t>
            </a:r>
            <a:r>
              <a:rPr lang="en-US">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Clr>
                <a:srgbClr val="002D56"/>
              </a:buClr>
              <a:buSzPct val="100000"/>
              <a:buFont typeface="Libre Franklin"/>
              <a:buNone/>
            </a:pPr>
            <a:endParaRPr>
              <a:latin typeface="Calibri"/>
              <a:ea typeface="Calibri"/>
              <a:cs typeface="Calibri"/>
              <a:sym typeface="Calibri"/>
            </a:endParaRPr>
          </a:p>
          <a:p>
            <a:pPr marL="0" lvl="0" indent="0" algn="l" rtl="0">
              <a:spcBef>
                <a:spcPts val="0"/>
              </a:spcBef>
              <a:spcAft>
                <a:spcPts val="0"/>
              </a:spcAft>
              <a:buNone/>
            </a:pPr>
            <a:r>
              <a:rPr lang="en-US" sz="2100" b="1">
                <a:solidFill>
                  <a:schemeClr val="dk2"/>
                </a:solidFill>
                <a:latin typeface="Calibri"/>
                <a:ea typeface="Calibri"/>
                <a:cs typeface="Calibri"/>
                <a:sym typeface="Calibri"/>
              </a:rPr>
              <a:t>Colorado Consortium for Prescription Drug Abuse Prevention </a:t>
            </a:r>
            <a:r>
              <a:rPr lang="en-US" u="sng">
                <a:solidFill>
                  <a:schemeClr val="hlink"/>
                </a:solidFill>
                <a:latin typeface="Calibri"/>
                <a:ea typeface="Calibri"/>
                <a:cs typeface="Calibri"/>
                <a:sym typeface="Calibri"/>
                <a:hlinkClick r:id="rId4"/>
              </a:rPr>
              <a:t>https://corxconsortium.org/</a:t>
            </a:r>
            <a:r>
              <a:rPr lang="en-US">
                <a:solidFill>
                  <a:schemeClr val="dk2"/>
                </a:solidFill>
                <a:latin typeface="Calibri"/>
                <a:ea typeface="Calibri"/>
                <a:cs typeface="Calibri"/>
                <a:sym typeface="Calibri"/>
              </a:rPr>
              <a:t>  </a:t>
            </a:r>
            <a:endParaRPr sz="2100">
              <a:solidFill>
                <a:schemeClr val="dk2"/>
              </a:solidFill>
              <a:latin typeface="Calibri"/>
              <a:ea typeface="Calibri"/>
              <a:cs typeface="Calibri"/>
              <a:sym typeface="Calibri"/>
            </a:endParaRPr>
          </a:p>
          <a:p>
            <a:pPr marL="0" lvl="0" indent="0" algn="l" rtl="0">
              <a:spcBef>
                <a:spcPts val="0"/>
              </a:spcBef>
              <a:spcAft>
                <a:spcPts val="0"/>
              </a:spcAft>
              <a:buNone/>
            </a:pPr>
            <a:endParaRPr sz="2100">
              <a:solidFill>
                <a:schemeClr val="dk2"/>
              </a:solidFill>
              <a:latin typeface="Calibri"/>
              <a:ea typeface="Calibri"/>
              <a:cs typeface="Calibri"/>
              <a:sym typeface="Calibri"/>
            </a:endParaRPr>
          </a:p>
          <a:p>
            <a:pPr marL="0" lvl="0" indent="0" algn="l" rtl="0">
              <a:spcBef>
                <a:spcPts val="0"/>
              </a:spcBef>
              <a:spcAft>
                <a:spcPts val="0"/>
              </a:spcAft>
              <a:buNone/>
            </a:pPr>
            <a:r>
              <a:rPr lang="en-US" sz="2100" b="1">
                <a:solidFill>
                  <a:schemeClr val="dk2"/>
                </a:solidFill>
                <a:latin typeface="Calibri"/>
                <a:ea typeface="Calibri"/>
                <a:cs typeface="Calibri"/>
                <a:sym typeface="Calibri"/>
              </a:rPr>
              <a:t>Behavioral Health Administration </a:t>
            </a:r>
            <a:r>
              <a:rPr lang="en-US" sz="2100">
                <a:solidFill>
                  <a:schemeClr val="dk2"/>
                </a:solidFill>
                <a:latin typeface="Calibri"/>
                <a:ea typeface="Calibri"/>
                <a:cs typeface="Calibri"/>
                <a:sym typeface="Calibri"/>
              </a:rPr>
              <a:t>Investing in Peer Support </a:t>
            </a:r>
            <a:r>
              <a:rPr lang="en-US" sz="2100" u="sng">
                <a:solidFill>
                  <a:schemeClr val="hlink"/>
                </a:solidFill>
                <a:latin typeface="Calibri"/>
                <a:ea typeface="Calibri"/>
                <a:cs typeface="Calibri"/>
                <a:sym typeface="Calibri"/>
                <a:hlinkClick r:id="rId5"/>
              </a:rPr>
              <a:t>report</a:t>
            </a:r>
            <a:r>
              <a:rPr lang="en-US" sz="2100">
                <a:solidFill>
                  <a:schemeClr val="dk2"/>
                </a:solidFill>
                <a:latin typeface="Calibri"/>
                <a:ea typeface="Calibri"/>
                <a:cs typeface="Calibri"/>
                <a:sym typeface="Calibri"/>
              </a:rPr>
              <a:t> </a:t>
            </a:r>
            <a:endParaRPr sz="2100">
              <a:solidFill>
                <a:schemeClr val="dk2"/>
              </a:solidFill>
              <a:latin typeface="Calibri"/>
              <a:ea typeface="Calibri"/>
              <a:cs typeface="Calibri"/>
              <a:sym typeface="Calibri"/>
            </a:endParaRPr>
          </a:p>
          <a:p>
            <a:pPr marL="0" lvl="0" indent="0" algn="l" rtl="0">
              <a:spcBef>
                <a:spcPts val="0"/>
              </a:spcBef>
              <a:spcAft>
                <a:spcPts val="0"/>
              </a:spcAft>
              <a:buNone/>
            </a:pPr>
            <a:endParaRPr sz="2100">
              <a:solidFill>
                <a:schemeClr val="dk2"/>
              </a:solidFill>
              <a:latin typeface="Calibri"/>
              <a:ea typeface="Calibri"/>
              <a:cs typeface="Calibri"/>
              <a:sym typeface="Calibri"/>
            </a:endParaRPr>
          </a:p>
          <a:p>
            <a:pPr marL="0" lvl="0" indent="0" algn="l" rtl="0">
              <a:spcBef>
                <a:spcPts val="0"/>
              </a:spcBef>
              <a:spcAft>
                <a:spcPts val="0"/>
              </a:spcAft>
              <a:buNone/>
            </a:pPr>
            <a:r>
              <a:rPr lang="en-US" sz="2100" b="1">
                <a:solidFill>
                  <a:schemeClr val="dk2"/>
                </a:solidFill>
                <a:latin typeface="Calibri"/>
                <a:ea typeface="Calibri"/>
                <a:cs typeface="Calibri"/>
                <a:sym typeface="Calibri"/>
              </a:rPr>
              <a:t>Caring for Denver Foundation </a:t>
            </a:r>
            <a:r>
              <a:rPr lang="en-US" sz="2100">
                <a:solidFill>
                  <a:schemeClr val="dk2"/>
                </a:solidFill>
                <a:latin typeface="Calibri"/>
                <a:ea typeface="Calibri"/>
                <a:cs typeface="Calibri"/>
                <a:sym typeface="Calibri"/>
              </a:rPr>
              <a:t>Peer Support </a:t>
            </a:r>
            <a:r>
              <a:rPr lang="en-US" sz="2100" u="sng">
                <a:solidFill>
                  <a:schemeClr val="hlink"/>
                </a:solidFill>
                <a:latin typeface="Calibri"/>
                <a:ea typeface="Calibri"/>
                <a:cs typeface="Calibri"/>
                <a:sym typeface="Calibri"/>
                <a:hlinkClick r:id="rId6"/>
              </a:rPr>
              <a:t>panel</a:t>
            </a:r>
            <a:endParaRPr sz="2100">
              <a:solidFill>
                <a:schemeClr val="dk2"/>
              </a:solidFill>
              <a:latin typeface="Calibri"/>
              <a:ea typeface="Calibri"/>
              <a:cs typeface="Calibri"/>
              <a:sym typeface="Calibri"/>
            </a:endParaRPr>
          </a:p>
          <a:p>
            <a:pPr marL="0" lvl="0" indent="0" algn="l" rtl="0">
              <a:spcBef>
                <a:spcPts val="0"/>
              </a:spcBef>
              <a:spcAft>
                <a:spcPts val="0"/>
              </a:spcAft>
              <a:buNone/>
            </a:pPr>
            <a:endParaRPr sz="2100">
              <a:solidFill>
                <a:schemeClr val="dk2"/>
              </a:solidFill>
              <a:latin typeface="Calibri"/>
              <a:ea typeface="Calibri"/>
              <a:cs typeface="Calibri"/>
              <a:sym typeface="Calibri"/>
            </a:endParaRPr>
          </a:p>
          <a:p>
            <a:pPr marL="0" lvl="0" indent="0" algn="l" rtl="0">
              <a:spcBef>
                <a:spcPts val="0"/>
              </a:spcBef>
              <a:spcAft>
                <a:spcPts val="0"/>
              </a:spcAft>
              <a:buNone/>
            </a:pPr>
            <a:r>
              <a:rPr lang="en-US" sz="2100" b="1">
                <a:solidFill>
                  <a:schemeClr val="dk2"/>
                </a:solidFill>
                <a:latin typeface="Calibri"/>
                <a:ea typeface="Calibri"/>
                <a:cs typeface="Calibri"/>
                <a:sym typeface="Calibri"/>
              </a:rPr>
              <a:t>Colorado Provider’s Association</a:t>
            </a:r>
            <a:r>
              <a:rPr lang="en-US" sz="2100">
                <a:solidFill>
                  <a:schemeClr val="dk2"/>
                </a:solidFill>
                <a:latin typeface="Calibri"/>
                <a:ea typeface="Calibri"/>
                <a:cs typeface="Calibri"/>
                <a:sym typeface="Calibri"/>
              </a:rPr>
              <a:t> (COPA) </a:t>
            </a:r>
            <a:r>
              <a:rPr lang="en-US" sz="2100" u="sng">
                <a:solidFill>
                  <a:schemeClr val="hlink"/>
                </a:solidFill>
                <a:latin typeface="Calibri"/>
                <a:ea typeface="Calibri"/>
                <a:cs typeface="Calibri"/>
                <a:sym typeface="Calibri"/>
                <a:hlinkClick r:id="rId7"/>
              </a:rPr>
              <a:t>https://coprovidersassociation.org/</a:t>
            </a:r>
            <a:r>
              <a:rPr lang="en-US" sz="2100">
                <a:solidFill>
                  <a:schemeClr val="dk2"/>
                </a:solidFill>
                <a:latin typeface="Calibri"/>
                <a:ea typeface="Calibri"/>
                <a:cs typeface="Calibri"/>
                <a:sym typeface="Calibri"/>
              </a:rPr>
              <a:t> </a:t>
            </a:r>
            <a:endParaRPr sz="2100">
              <a:solidFill>
                <a:schemeClr val="dk2"/>
              </a:solidFill>
              <a:latin typeface="Calibri"/>
              <a:ea typeface="Calibri"/>
              <a:cs typeface="Calibri"/>
              <a:sym typeface="Calibri"/>
            </a:endParaRPr>
          </a:p>
          <a:p>
            <a:pPr marL="0" lvl="0" indent="0" algn="l" rtl="0">
              <a:spcBef>
                <a:spcPts val="0"/>
              </a:spcBef>
              <a:spcAft>
                <a:spcPts val="0"/>
              </a:spcAft>
              <a:buNone/>
            </a:pPr>
            <a:endParaRPr sz="2100">
              <a:solidFill>
                <a:schemeClr val="dk2"/>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18"/>
          <p:cNvSpPr txBox="1">
            <a:spLocks noGrp="1"/>
          </p:cNvSpPr>
          <p:nvPr>
            <p:ph type="title"/>
          </p:nvPr>
        </p:nvSpPr>
        <p:spPr>
          <a:xfrm>
            <a:off x="315172" y="418547"/>
            <a:ext cx="6858000" cy="129063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D9531E"/>
              </a:buClr>
              <a:buSzPts val="3800"/>
              <a:buFont typeface="Libre Franklin"/>
              <a:buNone/>
            </a:pPr>
            <a:r>
              <a:rPr lang="en-US" b="1"/>
              <a:t>Glossary of Acronyms</a:t>
            </a:r>
            <a:endParaRPr/>
          </a:p>
        </p:txBody>
      </p:sp>
      <p:sp>
        <p:nvSpPr>
          <p:cNvPr id="795" name="Google Shape;795;p18"/>
          <p:cNvSpPr txBox="1">
            <a:spLocks noGrp="1"/>
          </p:cNvSpPr>
          <p:nvPr>
            <p:ph type="body" idx="1"/>
          </p:nvPr>
        </p:nvSpPr>
        <p:spPr>
          <a:xfrm>
            <a:off x="315829" y="1417388"/>
            <a:ext cx="8381999" cy="435376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2"/>
              </a:buClr>
              <a:buSzPct val="100000"/>
              <a:buNone/>
            </a:pPr>
            <a:r>
              <a:rPr lang="en-US" b="1">
                <a:solidFill>
                  <a:schemeClr val="dk2"/>
                </a:solidFill>
              </a:rPr>
              <a:t>Peer Navigator (PN)</a:t>
            </a:r>
            <a:endParaRPr/>
          </a:p>
          <a:p>
            <a:pPr marL="0" lvl="0" indent="0" algn="l" rtl="0">
              <a:spcBef>
                <a:spcPts val="800"/>
              </a:spcBef>
              <a:spcAft>
                <a:spcPts val="0"/>
              </a:spcAft>
              <a:buClr>
                <a:schemeClr val="dk2"/>
              </a:buClr>
              <a:buSzPct val="100000"/>
              <a:buNone/>
            </a:pPr>
            <a:r>
              <a:rPr lang="en-US" b="1">
                <a:solidFill>
                  <a:schemeClr val="dk2"/>
                </a:solidFill>
              </a:rPr>
              <a:t>Outreach Case Coordinator (OCC)</a:t>
            </a:r>
            <a:endParaRPr/>
          </a:p>
          <a:p>
            <a:pPr marL="0" lvl="0" indent="0" algn="l" rtl="0">
              <a:spcBef>
                <a:spcPts val="800"/>
              </a:spcBef>
              <a:spcAft>
                <a:spcPts val="0"/>
              </a:spcAft>
              <a:buClr>
                <a:schemeClr val="dk2"/>
              </a:buClr>
              <a:buSzPct val="100000"/>
              <a:buNone/>
            </a:pPr>
            <a:r>
              <a:rPr lang="en-US" b="1">
                <a:solidFill>
                  <a:schemeClr val="dk2"/>
                </a:solidFill>
              </a:rPr>
              <a:t>Office of Human Resources (OHR)</a:t>
            </a:r>
            <a:endParaRPr/>
          </a:p>
          <a:p>
            <a:pPr marL="0" lvl="0" indent="0" algn="l" rtl="0">
              <a:spcBef>
                <a:spcPts val="800"/>
              </a:spcBef>
              <a:spcAft>
                <a:spcPts val="0"/>
              </a:spcAft>
              <a:buClr>
                <a:schemeClr val="dk2"/>
              </a:buClr>
              <a:buSzPct val="100000"/>
              <a:buNone/>
            </a:pPr>
            <a:r>
              <a:rPr lang="en-US" b="1">
                <a:solidFill>
                  <a:schemeClr val="dk2"/>
                </a:solidFill>
              </a:rPr>
              <a:t>Behavioral Health Administration (BHA)</a:t>
            </a:r>
            <a:endParaRPr/>
          </a:p>
          <a:p>
            <a:pPr marL="0" lvl="0" indent="0" algn="l" rtl="0">
              <a:spcBef>
                <a:spcPts val="800"/>
              </a:spcBef>
              <a:spcAft>
                <a:spcPts val="0"/>
              </a:spcAft>
              <a:buClr>
                <a:schemeClr val="dk2"/>
              </a:buClr>
              <a:buSzPct val="100000"/>
              <a:buNone/>
            </a:pPr>
            <a:r>
              <a:rPr lang="en-US" b="1">
                <a:solidFill>
                  <a:schemeClr val="dk2"/>
                </a:solidFill>
              </a:rPr>
              <a:t>Denver Department of Public Health &amp; Environment (DDPHE)</a:t>
            </a:r>
            <a:endParaRPr/>
          </a:p>
          <a:p>
            <a:pPr marL="0" lvl="0" indent="0" algn="l" rtl="0">
              <a:spcBef>
                <a:spcPts val="800"/>
              </a:spcBef>
              <a:spcAft>
                <a:spcPts val="0"/>
              </a:spcAft>
              <a:buClr>
                <a:schemeClr val="dk2"/>
              </a:buClr>
              <a:buSzPct val="100000"/>
              <a:buNone/>
            </a:pPr>
            <a:r>
              <a:rPr lang="en-US" b="1">
                <a:solidFill>
                  <a:schemeClr val="dk2"/>
                </a:solidFill>
              </a:rPr>
              <a:t>University of Denver Graduate School of Social Work (DU GSSW)</a:t>
            </a:r>
            <a:endParaRPr/>
          </a:p>
          <a:p>
            <a:pPr marL="0" lvl="0" indent="0" algn="l" rtl="0">
              <a:spcBef>
                <a:spcPts val="800"/>
              </a:spcBef>
              <a:spcAft>
                <a:spcPts val="0"/>
              </a:spcAft>
              <a:buClr>
                <a:schemeClr val="dk2"/>
              </a:buClr>
              <a:buSzPct val="100000"/>
              <a:buNone/>
            </a:pPr>
            <a:r>
              <a:rPr lang="en-US" b="1">
                <a:solidFill>
                  <a:schemeClr val="dk2"/>
                </a:solidFill>
              </a:rPr>
              <a:t>The Affirming Ground Project (AGP)</a:t>
            </a:r>
            <a:endParaRPr/>
          </a:p>
          <a:p>
            <a:pPr marL="0" lvl="0" indent="0" algn="l" rtl="0">
              <a:spcBef>
                <a:spcPts val="800"/>
              </a:spcBef>
              <a:spcAft>
                <a:spcPts val="0"/>
              </a:spcAft>
              <a:buClr>
                <a:schemeClr val="dk2"/>
              </a:buClr>
              <a:buSzPct val="100000"/>
              <a:buNone/>
            </a:pPr>
            <a:r>
              <a:rPr lang="en-US" b="1">
                <a:solidFill>
                  <a:schemeClr val="dk2"/>
                </a:solidFill>
              </a:rPr>
              <a:t>Request for Proposals (RFP)</a:t>
            </a:r>
            <a:endParaRPr/>
          </a:p>
          <a:p>
            <a:pPr marL="0" lvl="0" indent="0" algn="l" rtl="0">
              <a:spcBef>
                <a:spcPts val="800"/>
              </a:spcBef>
              <a:spcAft>
                <a:spcPts val="0"/>
              </a:spcAft>
              <a:buClr>
                <a:schemeClr val="dk2"/>
              </a:buClr>
              <a:buSzPct val="100000"/>
              <a:buNone/>
            </a:pPr>
            <a:r>
              <a:rPr lang="en-US" b="1">
                <a:solidFill>
                  <a:schemeClr val="dk2"/>
                </a:solidFill>
              </a:rPr>
              <a:t>Peer Support Workforce Advisory Group (PSWAG)</a:t>
            </a:r>
            <a:endParaRPr/>
          </a:p>
          <a:p>
            <a:pPr marL="0" lvl="0" indent="0" algn="l" rtl="0">
              <a:spcBef>
                <a:spcPts val="800"/>
              </a:spcBef>
              <a:spcAft>
                <a:spcPts val="0"/>
              </a:spcAft>
              <a:buClr>
                <a:schemeClr val="dk2"/>
              </a:buClr>
              <a:buSzPct val="100000"/>
              <a:buNone/>
            </a:pPr>
            <a:r>
              <a:rPr lang="en-US" b="1">
                <a:solidFill>
                  <a:schemeClr val="dk2"/>
                </a:solidFill>
              </a:rPr>
              <a:t>Caring for Denver Foundation (CFD)</a:t>
            </a:r>
            <a:endParaRPr/>
          </a:p>
          <a:p>
            <a:pPr marL="0" lvl="0" indent="0" algn="l" rtl="0">
              <a:spcBef>
                <a:spcPts val="800"/>
              </a:spcBef>
              <a:spcAft>
                <a:spcPts val="0"/>
              </a:spcAft>
              <a:buClr>
                <a:schemeClr val="dk2"/>
              </a:buClr>
              <a:buSzPct val="100000"/>
              <a:buNone/>
            </a:pPr>
            <a:r>
              <a:rPr lang="en-US" b="1">
                <a:solidFill>
                  <a:schemeClr val="dk2"/>
                </a:solidFill>
              </a:rPr>
              <a:t>Colorado Consortium for Prescription Drug Abuse Prevention (Consortium)</a:t>
            </a:r>
            <a:endParaRPr/>
          </a:p>
          <a:p>
            <a:pPr marL="0" lvl="0" indent="0" algn="l" rtl="0">
              <a:spcBef>
                <a:spcPts val="0"/>
              </a:spcBef>
              <a:spcAft>
                <a:spcPts val="0"/>
              </a:spcAft>
              <a:buClr>
                <a:srgbClr val="919195"/>
              </a:buClr>
              <a:buSzPct val="100000"/>
              <a:buFont typeface="Libre Franklin"/>
              <a:buNone/>
            </a:pPr>
            <a:endParaRPr/>
          </a:p>
          <a:p>
            <a:pPr marL="0" lvl="0" indent="0" algn="l" rtl="0">
              <a:spcBef>
                <a:spcPts val="0"/>
              </a:spcBef>
              <a:spcAft>
                <a:spcPts val="0"/>
              </a:spcAft>
              <a:buClr>
                <a:srgbClr val="919195"/>
              </a:buClr>
              <a:buSzPct val="100000"/>
              <a:buFont typeface="Libre Franklin"/>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3"/>
          <p:cNvSpPr txBox="1">
            <a:spLocks noGrp="1"/>
          </p:cNvSpPr>
          <p:nvPr>
            <p:ph type="title"/>
          </p:nvPr>
        </p:nvSpPr>
        <p:spPr>
          <a:xfrm>
            <a:off x="62994" y="371023"/>
            <a:ext cx="9081006" cy="129063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D9531E"/>
              </a:buClr>
              <a:buSzPts val="3800"/>
              <a:buFont typeface="Libre Franklin"/>
              <a:buNone/>
            </a:pPr>
            <a:r>
              <a:rPr lang="en-US" b="1"/>
              <a:t>Objectives for Today</a:t>
            </a:r>
            <a:endParaRPr/>
          </a:p>
        </p:txBody>
      </p:sp>
      <p:sp>
        <p:nvSpPr>
          <p:cNvPr id="618" name="Google Shape;618;p3"/>
          <p:cNvSpPr txBox="1">
            <a:spLocks noGrp="1"/>
          </p:cNvSpPr>
          <p:nvPr>
            <p:ph type="body" idx="1"/>
          </p:nvPr>
        </p:nvSpPr>
        <p:spPr>
          <a:xfrm>
            <a:off x="358914" y="1711150"/>
            <a:ext cx="8518356" cy="413050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2"/>
              </a:buClr>
              <a:buSzPts val="2800"/>
              <a:buFont typeface="Arial"/>
              <a:buChar char="•"/>
            </a:pPr>
            <a:r>
              <a:rPr lang="en-US" sz="2800">
                <a:solidFill>
                  <a:schemeClr val="dk2"/>
                </a:solidFill>
              </a:rPr>
              <a:t>Share about the peer support occupation at the City and County of Denver</a:t>
            </a:r>
            <a:endParaRPr/>
          </a:p>
          <a:p>
            <a:pPr marL="342900" lvl="0" indent="-165100" algn="l" rtl="0">
              <a:spcBef>
                <a:spcPts val="0"/>
              </a:spcBef>
              <a:spcAft>
                <a:spcPts val="0"/>
              </a:spcAft>
              <a:buClr>
                <a:srgbClr val="919195"/>
              </a:buClr>
              <a:buSzPts val="2800"/>
              <a:buFont typeface="Arial"/>
              <a:buNone/>
            </a:pPr>
            <a:endParaRPr sz="2800">
              <a:solidFill>
                <a:schemeClr val="dk2"/>
              </a:solidFill>
            </a:endParaRPr>
          </a:p>
          <a:p>
            <a:pPr marL="342900" lvl="0" indent="-342900" algn="l" rtl="0">
              <a:spcBef>
                <a:spcPts val="0"/>
              </a:spcBef>
              <a:spcAft>
                <a:spcPts val="0"/>
              </a:spcAft>
              <a:buClr>
                <a:schemeClr val="dk2"/>
              </a:buClr>
              <a:buSzPts val="2800"/>
              <a:buFont typeface="Arial"/>
              <a:buChar char="•"/>
            </a:pPr>
            <a:r>
              <a:rPr lang="en-US" sz="2800">
                <a:solidFill>
                  <a:schemeClr val="dk2"/>
                </a:solidFill>
              </a:rPr>
              <a:t>Highlight the participatory and engaged methods we used during this assessment and action plan</a:t>
            </a:r>
            <a:endParaRPr/>
          </a:p>
          <a:p>
            <a:pPr marL="342900" lvl="0" indent="-165100" algn="l" rtl="0">
              <a:spcBef>
                <a:spcPts val="0"/>
              </a:spcBef>
              <a:spcAft>
                <a:spcPts val="0"/>
              </a:spcAft>
              <a:buClr>
                <a:srgbClr val="919195"/>
              </a:buClr>
              <a:buSzPts val="2800"/>
              <a:buFont typeface="Arial"/>
              <a:buNone/>
            </a:pPr>
            <a:endParaRPr sz="2800">
              <a:solidFill>
                <a:schemeClr val="dk2"/>
              </a:solidFill>
            </a:endParaRPr>
          </a:p>
          <a:p>
            <a:pPr marL="342900" lvl="0" indent="-342900" algn="l" rtl="0">
              <a:spcBef>
                <a:spcPts val="0"/>
              </a:spcBef>
              <a:spcAft>
                <a:spcPts val="0"/>
              </a:spcAft>
              <a:buClr>
                <a:schemeClr val="dk2"/>
              </a:buClr>
              <a:buSzPts val="2800"/>
              <a:buFont typeface="Arial"/>
              <a:buChar char="•"/>
            </a:pPr>
            <a:r>
              <a:rPr lang="en-US" sz="2800">
                <a:solidFill>
                  <a:schemeClr val="dk2"/>
                </a:solidFill>
              </a:rPr>
              <a:t>Share brief overview of the project, some recommendations, and successes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4"/>
          <p:cNvSpPr txBox="1"/>
          <p:nvPr/>
        </p:nvSpPr>
        <p:spPr>
          <a:xfrm>
            <a:off x="540675" y="1661625"/>
            <a:ext cx="7953900" cy="3786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dk2"/>
                </a:solidFill>
                <a:latin typeface="Calibri"/>
                <a:ea typeface="Calibri"/>
                <a:cs typeface="Calibri"/>
                <a:sym typeface="Calibri"/>
              </a:rPr>
              <a:t>Peer support</a:t>
            </a:r>
            <a:r>
              <a:rPr lang="en-US" sz="3000">
                <a:solidFill>
                  <a:schemeClr val="dk2"/>
                </a:solidFill>
                <a:latin typeface="Calibri"/>
                <a:ea typeface="Calibri"/>
                <a:cs typeface="Calibri"/>
                <a:sym typeface="Calibri"/>
              </a:rPr>
              <a:t> arose out of </a:t>
            </a:r>
            <a:r>
              <a:rPr lang="en-US" sz="3000" b="1">
                <a:solidFill>
                  <a:schemeClr val="dk2"/>
                </a:solidFill>
                <a:latin typeface="Calibri"/>
                <a:ea typeface="Calibri"/>
                <a:cs typeface="Calibri"/>
                <a:sym typeface="Calibri"/>
              </a:rPr>
              <a:t>social justice</a:t>
            </a:r>
            <a:r>
              <a:rPr lang="en-US" sz="3000">
                <a:solidFill>
                  <a:schemeClr val="dk2"/>
                </a:solidFill>
                <a:latin typeface="Calibri"/>
                <a:ea typeface="Calibri"/>
                <a:cs typeface="Calibri"/>
                <a:sym typeface="Calibri"/>
              </a:rPr>
              <a:t> movements tied to healthcare </a:t>
            </a:r>
            <a:r>
              <a:rPr lang="en-US" sz="3000" b="1">
                <a:solidFill>
                  <a:schemeClr val="dk2"/>
                </a:solidFill>
                <a:latin typeface="Calibri"/>
                <a:ea typeface="Calibri"/>
                <a:cs typeface="Calibri"/>
                <a:sym typeface="Calibri"/>
              </a:rPr>
              <a:t>consumer driven programming.</a:t>
            </a:r>
            <a:endParaRPr sz="3000">
              <a:solidFill>
                <a:schemeClr val="dk2"/>
              </a:solidFill>
              <a:latin typeface="Calibri"/>
              <a:ea typeface="Calibri"/>
              <a:cs typeface="Calibri"/>
              <a:sym typeface="Calibri"/>
            </a:endParaRPr>
          </a:p>
          <a:p>
            <a:pPr marL="0" marR="0" lvl="0" indent="0" algn="l" rtl="0">
              <a:spcBef>
                <a:spcPts val="0"/>
              </a:spcBef>
              <a:spcAft>
                <a:spcPts val="0"/>
              </a:spcAft>
              <a:buNone/>
            </a:pPr>
            <a:endParaRPr sz="3000">
              <a:solidFill>
                <a:schemeClr val="dk2"/>
              </a:solidFill>
              <a:latin typeface="Calibri"/>
              <a:ea typeface="Calibri"/>
              <a:cs typeface="Calibri"/>
              <a:sym typeface="Calibri"/>
            </a:endParaRPr>
          </a:p>
          <a:p>
            <a:pPr marL="0" marR="0" lvl="0" indent="0" algn="l" rtl="0">
              <a:spcBef>
                <a:spcPts val="0"/>
              </a:spcBef>
              <a:spcAft>
                <a:spcPts val="0"/>
              </a:spcAft>
              <a:buNone/>
            </a:pPr>
            <a:r>
              <a:rPr lang="en-US" sz="3000" b="1">
                <a:solidFill>
                  <a:schemeClr val="dk2"/>
                </a:solidFill>
                <a:latin typeface="Calibri"/>
                <a:ea typeface="Calibri"/>
                <a:cs typeface="Calibri"/>
                <a:sym typeface="Calibri"/>
              </a:rPr>
              <a:t>Peer support </a:t>
            </a:r>
            <a:r>
              <a:rPr lang="en-US" sz="3000">
                <a:solidFill>
                  <a:schemeClr val="dk2"/>
                </a:solidFill>
                <a:latin typeface="Calibri"/>
                <a:ea typeface="Calibri"/>
                <a:cs typeface="Calibri"/>
                <a:sym typeface="Calibri"/>
              </a:rPr>
              <a:t>is an </a:t>
            </a:r>
            <a:r>
              <a:rPr lang="en-US" sz="3000" b="1">
                <a:solidFill>
                  <a:schemeClr val="dk2"/>
                </a:solidFill>
                <a:latin typeface="Calibri"/>
                <a:ea typeface="Calibri"/>
                <a:cs typeface="Calibri"/>
                <a:sym typeface="Calibri"/>
              </a:rPr>
              <a:t>occupation</a:t>
            </a:r>
            <a:r>
              <a:rPr lang="en-US" sz="3000">
                <a:solidFill>
                  <a:schemeClr val="dk2"/>
                </a:solidFill>
                <a:latin typeface="Calibri"/>
                <a:ea typeface="Calibri"/>
                <a:cs typeface="Calibri"/>
                <a:sym typeface="Calibri"/>
              </a:rPr>
              <a:t> with distinct competencies, certifications, and core values. Peer support is an </a:t>
            </a:r>
            <a:r>
              <a:rPr lang="en-US" sz="3000" b="1">
                <a:solidFill>
                  <a:schemeClr val="dk2"/>
                </a:solidFill>
                <a:latin typeface="Calibri"/>
                <a:ea typeface="Calibri"/>
                <a:cs typeface="Calibri"/>
                <a:sym typeface="Calibri"/>
              </a:rPr>
              <a:t>evidence-based</a:t>
            </a:r>
            <a:r>
              <a:rPr lang="en-US" sz="3000">
                <a:solidFill>
                  <a:schemeClr val="dk2"/>
                </a:solidFill>
                <a:latin typeface="Calibri"/>
                <a:ea typeface="Calibri"/>
                <a:cs typeface="Calibri"/>
                <a:sym typeface="Calibri"/>
              </a:rPr>
              <a:t>, </a:t>
            </a:r>
            <a:r>
              <a:rPr lang="en-US" sz="3000" b="1">
                <a:solidFill>
                  <a:schemeClr val="dk2"/>
                </a:solidFill>
                <a:latin typeface="Calibri"/>
                <a:ea typeface="Calibri"/>
                <a:cs typeface="Calibri"/>
                <a:sym typeface="Calibri"/>
              </a:rPr>
              <a:t>non-clinical </a:t>
            </a:r>
            <a:r>
              <a:rPr lang="en-US" sz="3000">
                <a:solidFill>
                  <a:schemeClr val="dk2"/>
                </a:solidFill>
                <a:latin typeface="Calibri"/>
                <a:ea typeface="Calibri"/>
                <a:cs typeface="Calibri"/>
                <a:sym typeface="Calibri"/>
              </a:rPr>
              <a:t>service. </a:t>
            </a:r>
            <a:endParaRPr sz="3000">
              <a:solidFill>
                <a:schemeClr val="dk2"/>
              </a:solidFill>
              <a:latin typeface="Calibri"/>
              <a:ea typeface="Calibri"/>
              <a:cs typeface="Calibri"/>
              <a:sym typeface="Calibri"/>
            </a:endParaRPr>
          </a:p>
        </p:txBody>
      </p:sp>
      <p:sp>
        <p:nvSpPr>
          <p:cNvPr id="625" name="Google Shape;625;p4"/>
          <p:cNvSpPr txBox="1">
            <a:spLocks noGrp="1"/>
          </p:cNvSpPr>
          <p:nvPr>
            <p:ph type="title"/>
          </p:nvPr>
        </p:nvSpPr>
        <p:spPr>
          <a:xfrm>
            <a:off x="116474" y="277450"/>
            <a:ext cx="8217600" cy="12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D9531E"/>
              </a:buClr>
              <a:buSzPts val="3800"/>
              <a:buFont typeface="Libre Franklin"/>
              <a:buNone/>
            </a:pPr>
            <a:r>
              <a:rPr lang="en-US" b="1"/>
              <a:t>How Our Group Holds Peer Support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g2ad9685eb0b_0_19"/>
          <p:cNvSpPr txBox="1">
            <a:spLocks noGrp="1"/>
          </p:cNvSpPr>
          <p:nvPr>
            <p:ph type="title"/>
          </p:nvPr>
        </p:nvSpPr>
        <p:spPr>
          <a:xfrm>
            <a:off x="529725" y="549100"/>
            <a:ext cx="6858000" cy="12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Cross Pollination in Colorado</a:t>
            </a:r>
            <a:endParaRPr b="1"/>
          </a:p>
        </p:txBody>
      </p:sp>
      <p:sp>
        <p:nvSpPr>
          <p:cNvPr id="632" name="Google Shape;632;g2ad9685eb0b_0_19"/>
          <p:cNvSpPr txBox="1">
            <a:spLocks noGrp="1"/>
          </p:cNvSpPr>
          <p:nvPr>
            <p:ph type="body" idx="1"/>
          </p:nvPr>
        </p:nvSpPr>
        <p:spPr>
          <a:xfrm>
            <a:off x="661025" y="1839699"/>
            <a:ext cx="7435200" cy="3379500"/>
          </a:xfrm>
          <a:prstGeom prst="rect">
            <a:avLst/>
          </a:prstGeom>
        </p:spPr>
        <p:txBody>
          <a:bodyPr spcFirstLastPara="1" wrap="square" lIns="91425" tIns="45700" rIns="91425" bIns="45700" anchor="t" anchorCtr="0">
            <a:normAutofit fontScale="92500" lnSpcReduction="10000"/>
          </a:bodyPr>
          <a:lstStyle/>
          <a:p>
            <a:pPr marL="0" lvl="0" indent="0" algn="l" rtl="0">
              <a:spcBef>
                <a:spcPts val="0"/>
              </a:spcBef>
              <a:spcAft>
                <a:spcPts val="0"/>
              </a:spcAft>
              <a:buNone/>
            </a:pPr>
            <a:r>
              <a:rPr lang="en-US" sz="2100" b="1" u="sng">
                <a:solidFill>
                  <a:schemeClr val="hlink"/>
                </a:solidFill>
                <a:latin typeface="Calibri"/>
                <a:ea typeface="Calibri"/>
                <a:cs typeface="Calibri"/>
                <a:sym typeface="Calibri"/>
                <a:hlinkClick r:id="rId3"/>
              </a:rPr>
              <a:t>Colorado Consortium for Prescription Drug Abuse Prevention </a:t>
            </a:r>
            <a:r>
              <a:rPr lang="en-US" sz="2100">
                <a:solidFill>
                  <a:schemeClr val="dk2"/>
                </a:solidFill>
                <a:latin typeface="Calibri"/>
                <a:ea typeface="Calibri"/>
                <a:cs typeface="Calibri"/>
                <a:sym typeface="Calibri"/>
              </a:rPr>
              <a:t>hosted a Peer Support Summit in August 2022</a:t>
            </a:r>
            <a:endParaRPr sz="2100">
              <a:solidFill>
                <a:schemeClr val="dk2"/>
              </a:solidFill>
              <a:latin typeface="Calibri"/>
              <a:ea typeface="Calibri"/>
              <a:cs typeface="Calibri"/>
              <a:sym typeface="Calibri"/>
            </a:endParaRPr>
          </a:p>
          <a:p>
            <a:pPr marL="0" lvl="0" indent="0" algn="l" rtl="0">
              <a:spcBef>
                <a:spcPts val="0"/>
              </a:spcBef>
              <a:spcAft>
                <a:spcPts val="0"/>
              </a:spcAft>
              <a:buNone/>
            </a:pPr>
            <a:endParaRPr sz="2100">
              <a:solidFill>
                <a:schemeClr val="dk2"/>
              </a:solidFill>
              <a:latin typeface="Calibri"/>
              <a:ea typeface="Calibri"/>
              <a:cs typeface="Calibri"/>
              <a:sym typeface="Calibri"/>
            </a:endParaRPr>
          </a:p>
          <a:p>
            <a:pPr marL="0" lvl="0" indent="0" algn="l" rtl="0">
              <a:spcBef>
                <a:spcPts val="0"/>
              </a:spcBef>
              <a:spcAft>
                <a:spcPts val="0"/>
              </a:spcAft>
              <a:buNone/>
            </a:pPr>
            <a:r>
              <a:rPr lang="en-US" sz="2100" b="1">
                <a:solidFill>
                  <a:schemeClr val="dk2"/>
                </a:solidFill>
                <a:latin typeface="Calibri"/>
                <a:ea typeface="Calibri"/>
                <a:cs typeface="Calibri"/>
                <a:sym typeface="Calibri"/>
              </a:rPr>
              <a:t>Behavioral Health Administration </a:t>
            </a:r>
            <a:r>
              <a:rPr lang="en-US" sz="2100">
                <a:solidFill>
                  <a:schemeClr val="dk2"/>
                </a:solidFill>
                <a:latin typeface="Calibri"/>
                <a:ea typeface="Calibri"/>
                <a:cs typeface="Calibri"/>
                <a:sym typeface="Calibri"/>
              </a:rPr>
              <a:t>(new regulatory agency in Colorado) hosted listening sessions in December 2022 and published a </a:t>
            </a:r>
            <a:r>
              <a:rPr lang="en-US" sz="2100" u="sng">
                <a:solidFill>
                  <a:schemeClr val="hlink"/>
                </a:solidFill>
                <a:latin typeface="Calibri"/>
                <a:ea typeface="Calibri"/>
                <a:cs typeface="Calibri"/>
                <a:sym typeface="Calibri"/>
                <a:hlinkClick r:id="rId4"/>
              </a:rPr>
              <a:t>report</a:t>
            </a:r>
            <a:r>
              <a:rPr lang="en-US" sz="2100">
                <a:solidFill>
                  <a:schemeClr val="dk2"/>
                </a:solidFill>
                <a:latin typeface="Calibri"/>
                <a:ea typeface="Calibri"/>
                <a:cs typeface="Calibri"/>
                <a:sym typeface="Calibri"/>
              </a:rPr>
              <a:t> in February 2023 outlining their findings and funding priorities</a:t>
            </a:r>
            <a:endParaRPr sz="2100">
              <a:solidFill>
                <a:schemeClr val="dk2"/>
              </a:solidFill>
              <a:latin typeface="Calibri"/>
              <a:ea typeface="Calibri"/>
              <a:cs typeface="Calibri"/>
              <a:sym typeface="Calibri"/>
            </a:endParaRPr>
          </a:p>
          <a:p>
            <a:pPr marL="0" lvl="0" indent="0" algn="l" rtl="0">
              <a:spcBef>
                <a:spcPts val="0"/>
              </a:spcBef>
              <a:spcAft>
                <a:spcPts val="0"/>
              </a:spcAft>
              <a:buNone/>
            </a:pPr>
            <a:endParaRPr sz="2100">
              <a:solidFill>
                <a:schemeClr val="dk2"/>
              </a:solidFill>
              <a:latin typeface="Calibri"/>
              <a:ea typeface="Calibri"/>
              <a:cs typeface="Calibri"/>
              <a:sym typeface="Calibri"/>
            </a:endParaRPr>
          </a:p>
          <a:p>
            <a:pPr marL="0" lvl="0" indent="0" algn="l" rtl="0">
              <a:spcBef>
                <a:spcPts val="0"/>
              </a:spcBef>
              <a:spcAft>
                <a:spcPts val="0"/>
              </a:spcAft>
              <a:buClr>
                <a:srgbClr val="000000"/>
              </a:buClr>
              <a:buFont typeface="Arial"/>
              <a:buNone/>
            </a:pPr>
            <a:r>
              <a:rPr lang="en-US" sz="2100" b="1">
                <a:solidFill>
                  <a:schemeClr val="dk2"/>
                </a:solidFill>
                <a:latin typeface="Calibri"/>
                <a:ea typeface="Calibri"/>
                <a:cs typeface="Calibri"/>
                <a:sym typeface="Calibri"/>
              </a:rPr>
              <a:t>Statewide</a:t>
            </a:r>
            <a:r>
              <a:rPr lang="en-US" sz="2100">
                <a:solidFill>
                  <a:schemeClr val="dk2"/>
                </a:solidFill>
                <a:latin typeface="Calibri"/>
                <a:ea typeface="Calibri"/>
                <a:cs typeface="Calibri"/>
                <a:sym typeface="Calibri"/>
              </a:rPr>
              <a:t>, peer support professionals are asking for </a:t>
            </a:r>
            <a:r>
              <a:rPr lang="en-US" sz="2100" b="1">
                <a:solidFill>
                  <a:schemeClr val="dk2"/>
                </a:solidFill>
                <a:latin typeface="Calibri"/>
                <a:ea typeface="Calibri"/>
                <a:cs typeface="Calibri"/>
                <a:sym typeface="Calibri"/>
              </a:rPr>
              <a:t>better support</a:t>
            </a:r>
            <a:r>
              <a:rPr lang="en-US" sz="2100">
                <a:solidFill>
                  <a:schemeClr val="dk2"/>
                </a:solidFill>
                <a:latin typeface="Calibri"/>
                <a:ea typeface="Calibri"/>
                <a:cs typeface="Calibri"/>
                <a:sym typeface="Calibri"/>
              </a:rPr>
              <a:t>, </a:t>
            </a:r>
            <a:r>
              <a:rPr lang="en-US" sz="2100" b="1">
                <a:solidFill>
                  <a:schemeClr val="dk2"/>
                </a:solidFill>
                <a:latin typeface="Calibri"/>
                <a:ea typeface="Calibri"/>
                <a:cs typeface="Calibri"/>
                <a:sym typeface="Calibri"/>
              </a:rPr>
              <a:t>less stigma</a:t>
            </a:r>
            <a:r>
              <a:rPr lang="en-US" sz="2100">
                <a:solidFill>
                  <a:schemeClr val="dk2"/>
                </a:solidFill>
                <a:latin typeface="Calibri"/>
                <a:ea typeface="Calibri"/>
                <a:cs typeface="Calibri"/>
                <a:sym typeface="Calibri"/>
              </a:rPr>
              <a:t>, and </a:t>
            </a:r>
            <a:r>
              <a:rPr lang="en-US" sz="2100" b="1">
                <a:solidFill>
                  <a:schemeClr val="dk2"/>
                </a:solidFill>
                <a:latin typeface="Calibri"/>
                <a:ea typeface="Calibri"/>
                <a:cs typeface="Calibri"/>
                <a:sym typeface="Calibri"/>
              </a:rPr>
              <a:t>more opportunities</a:t>
            </a:r>
            <a:r>
              <a:rPr lang="en-US" sz="2100">
                <a:solidFill>
                  <a:schemeClr val="dk2"/>
                </a:solidFill>
                <a:latin typeface="Calibri"/>
                <a:ea typeface="Calibri"/>
                <a:cs typeface="Calibri"/>
                <a:sym typeface="Calibri"/>
              </a:rPr>
              <a:t> to remain in the important and fulfilling roles they love.</a:t>
            </a:r>
            <a:endParaRPr sz="2100">
              <a:solidFill>
                <a:schemeClr val="dk2"/>
              </a:solidFill>
              <a:latin typeface="Calibri"/>
              <a:ea typeface="Calibri"/>
              <a:cs typeface="Calibri"/>
              <a:sym typeface="Calibri"/>
            </a:endParaRPr>
          </a:p>
          <a:p>
            <a:pPr marL="0" lvl="0" indent="0" algn="l" rtl="0">
              <a:lnSpc>
                <a:spcPct val="115000"/>
              </a:lnSpc>
              <a:spcBef>
                <a:spcPts val="0"/>
              </a:spcBef>
              <a:spcAft>
                <a:spcPts val="0"/>
              </a:spcAft>
              <a:buNone/>
            </a:pPr>
            <a:endParaRPr>
              <a:solidFill>
                <a:schemeClr val="dk2"/>
              </a:solidFill>
              <a:latin typeface="Calibri"/>
              <a:ea typeface="Calibri"/>
              <a:cs typeface="Calibri"/>
              <a:sym typeface="Calibri"/>
            </a:endParaRPr>
          </a:p>
          <a:p>
            <a:pPr marL="0" lvl="0" indent="0" algn="l" rtl="0">
              <a:spcBef>
                <a:spcPts val="0"/>
              </a:spcBef>
              <a:spcAft>
                <a:spcPts val="0"/>
              </a:spcAft>
              <a:buNone/>
            </a:pPr>
            <a:endParaRPr sz="1500">
              <a:solidFill>
                <a:srgbClr val="676767"/>
              </a:solidFill>
              <a:highlight>
                <a:srgbClr val="EFF1F1"/>
              </a:highlight>
              <a:latin typeface="Ubuntu"/>
              <a:ea typeface="Ubuntu"/>
              <a:cs typeface="Ubuntu"/>
              <a:sym typeface="Ubuntu"/>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2ad9685eb0b_0_6"/>
          <p:cNvSpPr txBox="1">
            <a:spLocks noGrp="1"/>
          </p:cNvSpPr>
          <p:nvPr>
            <p:ph type="title"/>
          </p:nvPr>
        </p:nvSpPr>
        <p:spPr>
          <a:xfrm>
            <a:off x="462875" y="415400"/>
            <a:ext cx="6858000" cy="12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Peer Support at the City and County of Denver</a:t>
            </a:r>
            <a:endParaRPr b="1"/>
          </a:p>
        </p:txBody>
      </p:sp>
      <p:sp>
        <p:nvSpPr>
          <p:cNvPr id="639" name="Google Shape;639;g2ad9685eb0b_0_6"/>
          <p:cNvSpPr txBox="1">
            <a:spLocks noGrp="1"/>
          </p:cNvSpPr>
          <p:nvPr>
            <p:ph type="body" idx="1"/>
          </p:nvPr>
        </p:nvSpPr>
        <p:spPr>
          <a:xfrm>
            <a:off x="324425" y="1883775"/>
            <a:ext cx="8578200" cy="3272400"/>
          </a:xfrm>
          <a:prstGeom prst="rect">
            <a:avLst/>
          </a:prstGeom>
        </p:spPr>
        <p:txBody>
          <a:bodyPr spcFirstLastPara="1" wrap="square" lIns="91425" tIns="45700" rIns="91425" bIns="45700" anchor="t" anchorCtr="0">
            <a:normAutofit lnSpcReduction="20000"/>
          </a:bodyPr>
          <a:lstStyle/>
          <a:p>
            <a:pPr marL="0" lvl="0" indent="0" algn="l" rtl="0">
              <a:spcBef>
                <a:spcPts val="0"/>
              </a:spcBef>
              <a:spcAft>
                <a:spcPts val="0"/>
              </a:spcAft>
              <a:buNone/>
            </a:pPr>
            <a:r>
              <a:rPr lang="en-US" sz="1800" b="1">
                <a:solidFill>
                  <a:schemeClr val="dk2"/>
                </a:solidFill>
                <a:latin typeface="Calibri"/>
                <a:ea typeface="Calibri"/>
                <a:cs typeface="Calibri"/>
                <a:sym typeface="Calibri"/>
              </a:rPr>
              <a:t>Current agencies employing peer support staff: </a:t>
            </a:r>
            <a:endParaRPr sz="1800" b="1">
              <a:solidFill>
                <a:schemeClr val="dk2"/>
              </a:solidFill>
              <a:latin typeface="Calibri"/>
              <a:ea typeface="Calibri"/>
              <a:cs typeface="Calibri"/>
              <a:sym typeface="Calibri"/>
            </a:endParaRPr>
          </a:p>
          <a:p>
            <a:pPr marL="0" lvl="0" indent="0" algn="l" rtl="0">
              <a:spcBef>
                <a:spcPts val="0"/>
              </a:spcBef>
              <a:spcAft>
                <a:spcPts val="0"/>
              </a:spcAft>
              <a:buNone/>
            </a:pPr>
            <a:endParaRPr sz="1800" b="1">
              <a:solidFill>
                <a:schemeClr val="dk2"/>
              </a:solidFill>
              <a:latin typeface="Calibri"/>
              <a:ea typeface="Calibri"/>
              <a:cs typeface="Calibri"/>
              <a:sym typeface="Calibri"/>
            </a:endParaRPr>
          </a:p>
          <a:p>
            <a:pPr marL="457200" lvl="0" indent="-342900" algn="l" rtl="0">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Denver County Courts (DCC)</a:t>
            </a:r>
            <a:endParaRPr sz="1800">
              <a:solidFill>
                <a:schemeClr val="dk2"/>
              </a:solidFill>
              <a:latin typeface="Calibri"/>
              <a:ea typeface="Calibri"/>
              <a:cs typeface="Calibri"/>
              <a:sym typeface="Calibri"/>
            </a:endParaRPr>
          </a:p>
          <a:p>
            <a:pPr marL="457200" lvl="0" indent="-342900" algn="l" rtl="0">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Denver Human Services (DHS)</a:t>
            </a:r>
            <a:endParaRPr sz="1800">
              <a:solidFill>
                <a:schemeClr val="dk2"/>
              </a:solidFill>
              <a:latin typeface="Calibri"/>
              <a:ea typeface="Calibri"/>
              <a:cs typeface="Calibri"/>
              <a:sym typeface="Calibri"/>
            </a:endParaRPr>
          </a:p>
          <a:p>
            <a:pPr marL="457200" lvl="0" indent="-342900" algn="l" rtl="0">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Denver Office of Municipal Public Defender (OMPD)</a:t>
            </a:r>
            <a:endParaRPr sz="1800">
              <a:solidFill>
                <a:schemeClr val="dk2"/>
              </a:solidFill>
              <a:latin typeface="Calibri"/>
              <a:ea typeface="Calibri"/>
              <a:cs typeface="Calibri"/>
              <a:sym typeface="Calibri"/>
            </a:endParaRPr>
          </a:p>
          <a:p>
            <a:pPr marL="457200" lvl="0" indent="-342900" algn="l" rtl="0">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Denver Public Library (DPL) </a:t>
            </a:r>
            <a:endParaRPr sz="1800">
              <a:solidFill>
                <a:schemeClr val="dk2"/>
              </a:solidFill>
              <a:latin typeface="Calibri"/>
              <a:ea typeface="Calibri"/>
              <a:cs typeface="Calibri"/>
              <a:sym typeface="Calibri"/>
            </a:endParaRPr>
          </a:p>
          <a:p>
            <a:pPr marL="0" lvl="0" indent="0" algn="l" rtl="0">
              <a:spcBef>
                <a:spcPts val="0"/>
              </a:spcBef>
              <a:spcAft>
                <a:spcPts val="0"/>
              </a:spcAft>
              <a:buNone/>
            </a:pPr>
            <a:endParaRPr sz="1800">
              <a:solidFill>
                <a:schemeClr val="dk2"/>
              </a:solidFill>
              <a:latin typeface="Calibri"/>
              <a:ea typeface="Calibri"/>
              <a:cs typeface="Calibri"/>
              <a:sym typeface="Calibri"/>
            </a:endParaRPr>
          </a:p>
          <a:p>
            <a:pPr marL="0" lvl="0" indent="0" algn="l" rtl="0">
              <a:spcBef>
                <a:spcPts val="0"/>
              </a:spcBef>
              <a:spcAft>
                <a:spcPts val="0"/>
              </a:spcAft>
              <a:buNone/>
            </a:pPr>
            <a:r>
              <a:rPr lang="en-US" sz="1800" b="1">
                <a:solidFill>
                  <a:schemeClr val="dk2"/>
                </a:solidFill>
                <a:latin typeface="Calibri"/>
                <a:ea typeface="Calibri"/>
                <a:cs typeface="Calibri"/>
                <a:sym typeface="Calibri"/>
              </a:rPr>
              <a:t>Local government context</a:t>
            </a:r>
            <a:r>
              <a:rPr lang="en-US" sz="1800">
                <a:solidFill>
                  <a:schemeClr val="dk2"/>
                </a:solidFill>
                <a:latin typeface="Calibri"/>
                <a:ea typeface="Calibri"/>
                <a:cs typeface="Calibri"/>
                <a:sym typeface="Calibri"/>
              </a:rPr>
              <a:t>: </a:t>
            </a:r>
            <a:endParaRPr sz="1800">
              <a:solidFill>
                <a:schemeClr val="dk2"/>
              </a:solidFill>
              <a:latin typeface="Calibri"/>
              <a:ea typeface="Calibri"/>
              <a:cs typeface="Calibri"/>
              <a:sym typeface="Calibri"/>
            </a:endParaRPr>
          </a:p>
          <a:p>
            <a:pPr marL="0" lvl="0" indent="0" algn="l" rtl="0">
              <a:spcBef>
                <a:spcPts val="0"/>
              </a:spcBef>
              <a:spcAft>
                <a:spcPts val="0"/>
              </a:spcAft>
              <a:buNone/>
            </a:pPr>
            <a:endParaRPr sz="1800">
              <a:solidFill>
                <a:schemeClr val="dk2"/>
              </a:solidFill>
              <a:latin typeface="Calibri"/>
              <a:ea typeface="Calibri"/>
              <a:cs typeface="Calibri"/>
              <a:sym typeface="Calibri"/>
            </a:endParaRPr>
          </a:p>
          <a:p>
            <a:pPr marL="457200" lvl="0" indent="-342900" algn="l" rtl="0">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Career Service Rules</a:t>
            </a:r>
            <a:endParaRPr sz="1800">
              <a:solidFill>
                <a:schemeClr val="dk2"/>
              </a:solidFill>
              <a:latin typeface="Calibri"/>
              <a:ea typeface="Calibri"/>
              <a:cs typeface="Calibri"/>
              <a:sym typeface="Calibri"/>
            </a:endParaRPr>
          </a:p>
          <a:p>
            <a:pPr marL="457200" lvl="0" indent="-342900" algn="l" rtl="0">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Programs often grant funded</a:t>
            </a:r>
            <a:endParaRPr sz="1800">
              <a:solidFill>
                <a:schemeClr val="dk2"/>
              </a:solidFill>
              <a:latin typeface="Calibri"/>
              <a:ea typeface="Calibri"/>
              <a:cs typeface="Calibri"/>
              <a:sym typeface="Calibri"/>
            </a:endParaRPr>
          </a:p>
          <a:p>
            <a:pPr marL="457200" lvl="0" indent="-342900" algn="l" rtl="0">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Two HR job classifications recognized as doing peer support work (Outreach Case Coordinators and Peer Navigators)</a:t>
            </a:r>
            <a:endParaRPr sz="1800">
              <a:solidFill>
                <a:schemeClr val="dk2"/>
              </a:solidFill>
              <a:latin typeface="Calibri"/>
              <a:ea typeface="Calibri"/>
              <a:cs typeface="Calibri"/>
              <a:sym typeface="Calibri"/>
            </a:endParaRPr>
          </a:p>
        </p:txBody>
      </p:sp>
      <p:sp>
        <p:nvSpPr>
          <p:cNvPr id="640" name="Google Shape;640;g2ad9685eb0b_0_6"/>
          <p:cNvSpPr txBox="1"/>
          <p:nvPr/>
        </p:nvSpPr>
        <p:spPr>
          <a:xfrm>
            <a:off x="6681900" y="1574650"/>
            <a:ext cx="1916400" cy="15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accent2"/>
                </a:solidFill>
                <a:latin typeface="Libre Franklin Black"/>
                <a:ea typeface="Libre Franklin Black"/>
                <a:cs typeface="Libre Franklin Black"/>
                <a:sym typeface="Libre Franklin Black"/>
              </a:rPr>
              <a:t>Poll: </a:t>
            </a:r>
            <a:endParaRPr sz="1500">
              <a:solidFill>
                <a:schemeClr val="accent2"/>
              </a:solidFill>
              <a:latin typeface="Libre Franklin Black"/>
              <a:ea typeface="Libre Franklin Black"/>
              <a:cs typeface="Libre Franklin Black"/>
              <a:sym typeface="Libre Franklin Black"/>
            </a:endParaRPr>
          </a:p>
          <a:p>
            <a:pPr marL="0" lvl="0" indent="0" algn="l" rtl="0">
              <a:spcBef>
                <a:spcPts val="0"/>
              </a:spcBef>
              <a:spcAft>
                <a:spcPts val="0"/>
              </a:spcAft>
              <a:buNone/>
            </a:pPr>
            <a:r>
              <a:rPr lang="en-US" sz="1500">
                <a:solidFill>
                  <a:schemeClr val="accent2"/>
                </a:solidFill>
                <a:latin typeface="Libre Franklin"/>
                <a:ea typeface="Libre Franklin"/>
                <a:cs typeface="Libre Franklin"/>
                <a:sym typeface="Libre Franklin"/>
              </a:rPr>
              <a:t>What’s your familiarity with peer support in the local government context?</a:t>
            </a:r>
            <a:endParaRPr sz="1500">
              <a:solidFill>
                <a:schemeClr val="accent2"/>
              </a:solidFill>
              <a:latin typeface="Libre Franklin"/>
              <a:ea typeface="Libre Franklin"/>
              <a:cs typeface="Libre Franklin"/>
              <a:sym typeface="Libre Frankli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6"/>
          <p:cNvSpPr txBox="1">
            <a:spLocks noGrp="1"/>
          </p:cNvSpPr>
          <p:nvPr>
            <p:ph type="title"/>
          </p:nvPr>
        </p:nvSpPr>
        <p:spPr>
          <a:xfrm>
            <a:off x="354676" y="419908"/>
            <a:ext cx="8430837" cy="129063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D9531E"/>
              </a:buClr>
              <a:buSzPts val="3800"/>
              <a:buFont typeface="Libre Franklin"/>
              <a:buNone/>
            </a:pPr>
            <a:r>
              <a:rPr lang="en-US" b="1"/>
              <a:t>Peer Support Workforce Advisory Group </a:t>
            </a:r>
            <a:endParaRPr b="1"/>
          </a:p>
        </p:txBody>
      </p:sp>
      <p:sp>
        <p:nvSpPr>
          <p:cNvPr id="647" name="Google Shape;647;p6"/>
          <p:cNvSpPr txBox="1">
            <a:spLocks noGrp="1"/>
          </p:cNvSpPr>
          <p:nvPr>
            <p:ph type="body" idx="1"/>
          </p:nvPr>
        </p:nvSpPr>
        <p:spPr>
          <a:xfrm>
            <a:off x="587086" y="2194215"/>
            <a:ext cx="7772400" cy="312824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2D56"/>
              </a:buClr>
              <a:buSzPts val="2200"/>
              <a:buFont typeface="Calibri"/>
              <a:buChar char="•"/>
            </a:pPr>
            <a:r>
              <a:rPr lang="en-US">
                <a:solidFill>
                  <a:srgbClr val="002D56"/>
                </a:solidFill>
                <a:latin typeface="Calibri"/>
                <a:ea typeface="Calibri"/>
                <a:cs typeface="Calibri"/>
                <a:sym typeface="Calibri"/>
              </a:rPr>
              <a:t>Formed in June 2022 with </a:t>
            </a:r>
            <a:r>
              <a:rPr lang="en-US" b="1">
                <a:solidFill>
                  <a:srgbClr val="002D56"/>
                </a:solidFill>
                <a:latin typeface="Calibri"/>
                <a:ea typeface="Calibri"/>
                <a:cs typeface="Calibri"/>
                <a:sym typeface="Calibri"/>
              </a:rPr>
              <a:t>representation from multiple agencies who employed peer support workers</a:t>
            </a:r>
            <a:r>
              <a:rPr lang="en-US">
                <a:solidFill>
                  <a:srgbClr val="002D56"/>
                </a:solidFill>
                <a:latin typeface="Calibri"/>
                <a:ea typeface="Calibri"/>
                <a:cs typeface="Calibri"/>
                <a:sym typeface="Calibri"/>
              </a:rPr>
              <a:t>, including peer support staff and their supervisors</a:t>
            </a:r>
            <a:endParaRPr>
              <a:latin typeface="Calibri"/>
              <a:ea typeface="Calibri"/>
              <a:cs typeface="Calibri"/>
              <a:sym typeface="Calibri"/>
            </a:endParaRPr>
          </a:p>
          <a:p>
            <a:pPr marL="342900" lvl="0" indent="-203200" algn="l" rtl="0">
              <a:spcBef>
                <a:spcPts val="0"/>
              </a:spcBef>
              <a:spcAft>
                <a:spcPts val="0"/>
              </a:spcAft>
              <a:buClr>
                <a:srgbClr val="919195"/>
              </a:buClr>
              <a:buSzPts val="2200"/>
              <a:buFont typeface="Arial"/>
              <a:buNone/>
            </a:pPr>
            <a:endParaRPr>
              <a:solidFill>
                <a:srgbClr val="002D56"/>
              </a:solidFill>
              <a:latin typeface="Calibri"/>
              <a:ea typeface="Calibri"/>
              <a:cs typeface="Calibri"/>
              <a:sym typeface="Calibri"/>
            </a:endParaRPr>
          </a:p>
          <a:p>
            <a:pPr marL="342900" lvl="0" indent="-342900" algn="l" rtl="0">
              <a:spcBef>
                <a:spcPts val="0"/>
              </a:spcBef>
              <a:spcAft>
                <a:spcPts val="0"/>
              </a:spcAft>
              <a:buClr>
                <a:srgbClr val="002D56"/>
              </a:buClr>
              <a:buSzPts val="2200"/>
              <a:buFont typeface="Calibri"/>
              <a:buChar char="•"/>
            </a:pPr>
            <a:r>
              <a:rPr lang="en-US">
                <a:solidFill>
                  <a:srgbClr val="002D56"/>
                </a:solidFill>
                <a:latin typeface="Calibri"/>
                <a:ea typeface="Calibri"/>
                <a:cs typeface="Calibri"/>
                <a:sym typeface="Calibri"/>
              </a:rPr>
              <a:t>Multiple types of expertise and interest represented </a:t>
            </a:r>
            <a:endParaRPr>
              <a:latin typeface="Calibri"/>
              <a:ea typeface="Calibri"/>
              <a:cs typeface="Calibri"/>
              <a:sym typeface="Calibri"/>
            </a:endParaRPr>
          </a:p>
          <a:p>
            <a:pPr marL="342900" lvl="0" indent="-203200" algn="l" rtl="0">
              <a:spcBef>
                <a:spcPts val="0"/>
              </a:spcBef>
              <a:spcAft>
                <a:spcPts val="0"/>
              </a:spcAft>
              <a:buClr>
                <a:srgbClr val="919195"/>
              </a:buClr>
              <a:buSzPts val="2200"/>
              <a:buFont typeface="Arial"/>
              <a:buNone/>
            </a:pPr>
            <a:endParaRPr>
              <a:solidFill>
                <a:srgbClr val="002D56"/>
              </a:solidFill>
              <a:latin typeface="Calibri"/>
              <a:ea typeface="Calibri"/>
              <a:cs typeface="Calibri"/>
              <a:sym typeface="Calibri"/>
            </a:endParaRPr>
          </a:p>
          <a:p>
            <a:pPr marL="342900" lvl="0" indent="-342900" algn="l" rtl="0">
              <a:spcBef>
                <a:spcPts val="0"/>
              </a:spcBef>
              <a:spcAft>
                <a:spcPts val="0"/>
              </a:spcAft>
              <a:buClr>
                <a:srgbClr val="002D56"/>
              </a:buClr>
              <a:buSzPts val="2200"/>
              <a:buFont typeface="Calibri"/>
              <a:buChar char="•"/>
            </a:pPr>
            <a:r>
              <a:rPr lang="en-US" b="1">
                <a:solidFill>
                  <a:srgbClr val="002D56"/>
                </a:solidFill>
                <a:latin typeface="Calibri"/>
                <a:ea typeface="Calibri"/>
                <a:cs typeface="Calibri"/>
                <a:sym typeface="Calibri"/>
              </a:rPr>
              <a:t>Co-designed survey and informed action planning</a:t>
            </a:r>
            <a:r>
              <a:rPr lang="en-US">
                <a:solidFill>
                  <a:srgbClr val="002D56"/>
                </a:solidFill>
                <a:latin typeface="Calibri"/>
                <a:ea typeface="Calibri"/>
                <a:cs typeface="Calibri"/>
                <a:sym typeface="Calibri"/>
              </a:rPr>
              <a:t> priorities, etc.</a:t>
            </a:r>
            <a:endParaRPr>
              <a:latin typeface="Calibri"/>
              <a:ea typeface="Calibri"/>
              <a:cs typeface="Calibri"/>
              <a:sym typeface="Calibri"/>
            </a:endParaRPr>
          </a:p>
          <a:p>
            <a:pPr marL="0" lvl="0" indent="0" algn="l" rtl="0">
              <a:spcBef>
                <a:spcPts val="0"/>
              </a:spcBef>
              <a:spcAft>
                <a:spcPts val="0"/>
              </a:spcAft>
              <a:buClr>
                <a:srgbClr val="919195"/>
              </a:buClr>
              <a:buSzPts val="2200"/>
              <a:buFont typeface="Libre Franklin"/>
              <a:buNone/>
            </a:pPr>
            <a:endParaRPr>
              <a:solidFill>
                <a:srgbClr val="002D5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7"/>
          <p:cNvSpPr txBox="1">
            <a:spLocks noGrp="1"/>
          </p:cNvSpPr>
          <p:nvPr>
            <p:ph type="title"/>
          </p:nvPr>
        </p:nvSpPr>
        <p:spPr>
          <a:xfrm>
            <a:off x="177615" y="398711"/>
            <a:ext cx="8693906" cy="49428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D9531E"/>
              </a:buClr>
              <a:buSzPct val="100000"/>
              <a:buFont typeface="Libre Franklin"/>
              <a:buNone/>
            </a:pPr>
            <a:r>
              <a:rPr lang="en-US" b="1"/>
              <a:t>Data Collection/Assessment Phase</a:t>
            </a:r>
            <a:endParaRPr/>
          </a:p>
        </p:txBody>
      </p:sp>
      <p:grpSp>
        <p:nvGrpSpPr>
          <p:cNvPr id="654" name="Google Shape;654;p7"/>
          <p:cNvGrpSpPr/>
          <p:nvPr/>
        </p:nvGrpSpPr>
        <p:grpSpPr>
          <a:xfrm>
            <a:off x="183297" y="1990503"/>
            <a:ext cx="8778890" cy="3770420"/>
            <a:chOff x="0" y="1701"/>
            <a:chExt cx="8778890" cy="3770420"/>
          </a:xfrm>
        </p:grpSpPr>
        <p:sp>
          <p:nvSpPr>
            <p:cNvPr id="655" name="Google Shape;655;p7"/>
            <p:cNvSpPr/>
            <p:nvPr/>
          </p:nvSpPr>
          <p:spPr>
            <a:xfrm>
              <a:off x="0" y="2277702"/>
              <a:ext cx="8778890" cy="1494419"/>
            </a:xfrm>
            <a:prstGeom prst="rect">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7"/>
            <p:cNvSpPr txBox="1"/>
            <p:nvPr/>
          </p:nvSpPr>
          <p:spPr>
            <a:xfrm>
              <a:off x="0" y="2277702"/>
              <a:ext cx="8778890" cy="806986"/>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Consultants co-design assessment with PSWAG Winter 2022-2023</a:t>
              </a:r>
              <a:endParaRPr/>
            </a:p>
          </p:txBody>
        </p:sp>
        <p:sp>
          <p:nvSpPr>
            <p:cNvPr id="657" name="Google Shape;657;p7"/>
            <p:cNvSpPr/>
            <p:nvPr/>
          </p:nvSpPr>
          <p:spPr>
            <a:xfrm>
              <a:off x="0" y="3054800"/>
              <a:ext cx="4389445" cy="687432"/>
            </a:xfrm>
            <a:prstGeom prst="rect">
              <a:avLst/>
            </a:prstGeom>
            <a:solidFill>
              <a:srgbClr val="CACCD0">
                <a:alpha val="89803"/>
              </a:srgbClr>
            </a:solidFill>
            <a:ln w="25400" cap="flat" cmpd="sng">
              <a:solidFill>
                <a:srgbClr val="CACCD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7"/>
            <p:cNvSpPr txBox="1"/>
            <p:nvPr/>
          </p:nvSpPr>
          <p:spPr>
            <a:xfrm>
              <a:off x="0" y="3054800"/>
              <a:ext cx="4389445" cy="687432"/>
            </a:xfrm>
            <a:prstGeom prst="rect">
              <a:avLst/>
            </a:prstGeom>
            <a:noFill/>
            <a:ln>
              <a:noFill/>
            </a:ln>
          </p:spPr>
          <p:txBody>
            <a:bodyPr spcFirstLastPara="1" wrap="square" lIns="92450" tIns="16500" rIns="92450" bIns="16500" anchor="ctr" anchorCtr="0">
              <a:noAutofit/>
            </a:bodyPr>
            <a:lstStyle/>
            <a:p>
              <a:pPr marL="0" marR="0" lvl="0" indent="0" algn="ctr" rtl="0">
                <a:lnSpc>
                  <a:spcPct val="90000"/>
                </a:lnSpc>
                <a:spcBef>
                  <a:spcPts val="0"/>
                </a:spcBef>
                <a:spcAft>
                  <a:spcPts val="0"/>
                </a:spcAft>
                <a:buClr>
                  <a:schemeClr val="dk2"/>
                </a:buClr>
                <a:buSzPts val="1300"/>
                <a:buFont typeface="Calibri"/>
                <a:buNone/>
              </a:pPr>
              <a:r>
                <a:rPr lang="en-US" sz="1300">
                  <a:solidFill>
                    <a:schemeClr val="dk2"/>
                  </a:solidFill>
                  <a:latin typeface="Calibri"/>
                  <a:ea typeface="Calibri"/>
                  <a:cs typeface="Calibri"/>
                  <a:sym typeface="Calibri"/>
                </a:rPr>
                <a:t>Survey launched December 2022</a:t>
              </a:r>
              <a:endParaRPr/>
            </a:p>
          </p:txBody>
        </p:sp>
        <p:sp>
          <p:nvSpPr>
            <p:cNvPr id="659" name="Google Shape;659;p7"/>
            <p:cNvSpPr/>
            <p:nvPr/>
          </p:nvSpPr>
          <p:spPr>
            <a:xfrm>
              <a:off x="4389445" y="3054800"/>
              <a:ext cx="4389445" cy="687432"/>
            </a:xfrm>
            <a:prstGeom prst="rect">
              <a:avLst/>
            </a:prstGeom>
            <a:solidFill>
              <a:srgbClr val="CACCD0">
                <a:alpha val="89803"/>
              </a:srgbClr>
            </a:solidFill>
            <a:ln w="25400" cap="flat" cmpd="sng">
              <a:solidFill>
                <a:srgbClr val="CACCD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7"/>
            <p:cNvSpPr txBox="1"/>
            <p:nvPr/>
          </p:nvSpPr>
          <p:spPr>
            <a:xfrm>
              <a:off x="4389445" y="3054800"/>
              <a:ext cx="4389445" cy="687432"/>
            </a:xfrm>
            <a:prstGeom prst="rect">
              <a:avLst/>
            </a:prstGeom>
            <a:noFill/>
            <a:ln>
              <a:noFill/>
            </a:ln>
          </p:spPr>
          <p:txBody>
            <a:bodyPr spcFirstLastPara="1" wrap="square" lIns="92450" tIns="16500" rIns="92450" bIns="16500" anchor="ctr" anchorCtr="0">
              <a:noAutofit/>
            </a:bodyPr>
            <a:lstStyle/>
            <a:p>
              <a:pPr marL="0" marR="0" lvl="0" indent="0" algn="ctr" rtl="0">
                <a:lnSpc>
                  <a:spcPct val="90000"/>
                </a:lnSpc>
                <a:spcBef>
                  <a:spcPts val="0"/>
                </a:spcBef>
                <a:spcAft>
                  <a:spcPts val="0"/>
                </a:spcAft>
                <a:buClr>
                  <a:schemeClr val="dk2"/>
                </a:buClr>
                <a:buSzPts val="1300"/>
                <a:buFont typeface="Calibri"/>
                <a:buNone/>
              </a:pPr>
              <a:r>
                <a:rPr lang="en-US" sz="1300">
                  <a:solidFill>
                    <a:schemeClr val="dk2"/>
                  </a:solidFill>
                  <a:latin typeface="Calibri"/>
                  <a:ea typeface="Calibri"/>
                  <a:cs typeface="Calibri"/>
                  <a:sym typeface="Calibri"/>
                </a:rPr>
                <a:t>Peer Navigator, Outreach Case Coordinator, and Supervisor Focus Groups &amp; Interviews in January and February 2023</a:t>
              </a:r>
              <a:endParaRPr/>
            </a:p>
          </p:txBody>
        </p:sp>
        <p:sp>
          <p:nvSpPr>
            <p:cNvPr id="661" name="Google Shape;661;p7"/>
            <p:cNvSpPr/>
            <p:nvPr/>
          </p:nvSpPr>
          <p:spPr>
            <a:xfrm rot="10800000">
              <a:off x="0" y="1701"/>
              <a:ext cx="8778890" cy="2298416"/>
            </a:xfrm>
            <a:prstGeom prst="upArrowCallout">
              <a:avLst>
                <a:gd name="adj1" fmla="val 25000"/>
                <a:gd name="adj2" fmla="val 25000"/>
                <a:gd name="adj3" fmla="val 25000"/>
                <a:gd name="adj4" fmla="val 64977"/>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7"/>
            <p:cNvSpPr txBox="1"/>
            <p:nvPr/>
          </p:nvSpPr>
          <p:spPr>
            <a:xfrm>
              <a:off x="0" y="1701"/>
              <a:ext cx="8778890" cy="806744"/>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Project manager gathers resources to inform assessment and meets with partners Fall 2022</a:t>
              </a:r>
              <a:endParaRPr sz="1900">
                <a:solidFill>
                  <a:schemeClr val="lt1"/>
                </a:solidFill>
                <a:latin typeface="Calibri"/>
                <a:ea typeface="Calibri"/>
                <a:cs typeface="Calibri"/>
                <a:sym typeface="Calibri"/>
              </a:endParaRPr>
            </a:p>
          </p:txBody>
        </p:sp>
        <p:sp>
          <p:nvSpPr>
            <p:cNvPr id="663" name="Google Shape;663;p7"/>
            <p:cNvSpPr/>
            <p:nvPr/>
          </p:nvSpPr>
          <p:spPr>
            <a:xfrm>
              <a:off x="0" y="808445"/>
              <a:ext cx="2194722" cy="687226"/>
            </a:xfrm>
            <a:prstGeom prst="rect">
              <a:avLst/>
            </a:prstGeom>
            <a:solidFill>
              <a:srgbClr val="CACCD0">
                <a:alpha val="89803"/>
              </a:srgbClr>
            </a:solidFill>
            <a:ln w="25400" cap="flat" cmpd="sng">
              <a:solidFill>
                <a:srgbClr val="CACCD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7"/>
            <p:cNvSpPr txBox="1"/>
            <p:nvPr/>
          </p:nvSpPr>
          <p:spPr>
            <a:xfrm>
              <a:off x="0" y="808445"/>
              <a:ext cx="2194722" cy="687226"/>
            </a:xfrm>
            <a:prstGeom prst="rect">
              <a:avLst/>
            </a:prstGeom>
            <a:noFill/>
            <a:ln>
              <a:noFill/>
            </a:ln>
          </p:spPr>
          <p:txBody>
            <a:bodyPr spcFirstLastPara="1" wrap="square" lIns="92450" tIns="16500" rIns="92450" bIns="16500" anchor="ctr" anchorCtr="0">
              <a:noAutofit/>
            </a:bodyPr>
            <a:lstStyle/>
            <a:p>
              <a:pPr marL="0" marR="0" lvl="0" indent="0" algn="ctr" rtl="0">
                <a:lnSpc>
                  <a:spcPct val="90000"/>
                </a:lnSpc>
                <a:spcBef>
                  <a:spcPts val="0"/>
                </a:spcBef>
                <a:spcAft>
                  <a:spcPts val="0"/>
                </a:spcAft>
                <a:buClr>
                  <a:schemeClr val="dk2"/>
                </a:buClr>
                <a:buSzPts val="1300"/>
                <a:buFont typeface="Calibri"/>
                <a:buNone/>
              </a:pPr>
              <a:r>
                <a:rPr lang="en-US" sz="1300">
                  <a:solidFill>
                    <a:schemeClr val="dk2"/>
                  </a:solidFill>
                  <a:latin typeface="Calibri"/>
                  <a:ea typeface="Calibri"/>
                  <a:cs typeface="Calibri"/>
                  <a:sym typeface="Calibri"/>
                </a:rPr>
                <a:t>Met with Colorado Provider Association re: certification process</a:t>
              </a:r>
              <a:endParaRPr/>
            </a:p>
          </p:txBody>
        </p:sp>
        <p:sp>
          <p:nvSpPr>
            <p:cNvPr id="665" name="Google Shape;665;p7"/>
            <p:cNvSpPr/>
            <p:nvPr/>
          </p:nvSpPr>
          <p:spPr>
            <a:xfrm>
              <a:off x="2194722" y="808445"/>
              <a:ext cx="2194722" cy="687226"/>
            </a:xfrm>
            <a:prstGeom prst="rect">
              <a:avLst/>
            </a:prstGeom>
            <a:solidFill>
              <a:srgbClr val="CACCD0">
                <a:alpha val="89803"/>
              </a:srgbClr>
            </a:solidFill>
            <a:ln w="25400" cap="flat" cmpd="sng">
              <a:solidFill>
                <a:srgbClr val="CACCD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7"/>
            <p:cNvSpPr txBox="1"/>
            <p:nvPr/>
          </p:nvSpPr>
          <p:spPr>
            <a:xfrm>
              <a:off x="2194722" y="808445"/>
              <a:ext cx="2194722" cy="687226"/>
            </a:xfrm>
            <a:prstGeom prst="rect">
              <a:avLst/>
            </a:prstGeom>
            <a:noFill/>
            <a:ln>
              <a:noFill/>
            </a:ln>
          </p:spPr>
          <p:txBody>
            <a:bodyPr spcFirstLastPara="1" wrap="square" lIns="92450" tIns="16500" rIns="92450" bIns="16500" anchor="ctr" anchorCtr="0">
              <a:noAutofit/>
            </a:bodyPr>
            <a:lstStyle/>
            <a:p>
              <a:pPr marL="0" marR="0" lvl="0" indent="0" algn="ctr" rtl="0">
                <a:lnSpc>
                  <a:spcPct val="90000"/>
                </a:lnSpc>
                <a:spcBef>
                  <a:spcPts val="0"/>
                </a:spcBef>
                <a:spcAft>
                  <a:spcPts val="0"/>
                </a:spcAft>
                <a:buClr>
                  <a:schemeClr val="dk2"/>
                </a:buClr>
                <a:buSzPts val="1300"/>
                <a:buFont typeface="Calibri"/>
                <a:buNone/>
              </a:pPr>
              <a:r>
                <a:rPr lang="en-US" sz="1300">
                  <a:solidFill>
                    <a:schemeClr val="dk2"/>
                  </a:solidFill>
                  <a:latin typeface="Calibri"/>
                  <a:ea typeface="Calibri"/>
                  <a:cs typeface="Calibri"/>
                  <a:sym typeface="Calibri"/>
                </a:rPr>
                <a:t>Attended CO Rx Consortium Peer Support Summit August 2022</a:t>
              </a:r>
              <a:endParaRPr/>
            </a:p>
          </p:txBody>
        </p:sp>
        <p:sp>
          <p:nvSpPr>
            <p:cNvPr id="667" name="Google Shape;667;p7"/>
            <p:cNvSpPr/>
            <p:nvPr/>
          </p:nvSpPr>
          <p:spPr>
            <a:xfrm>
              <a:off x="4389445" y="808445"/>
              <a:ext cx="2194722" cy="687226"/>
            </a:xfrm>
            <a:prstGeom prst="rect">
              <a:avLst/>
            </a:prstGeom>
            <a:solidFill>
              <a:srgbClr val="CACCD0">
                <a:alpha val="89803"/>
              </a:srgbClr>
            </a:solidFill>
            <a:ln w="25400" cap="flat" cmpd="sng">
              <a:solidFill>
                <a:srgbClr val="CACCD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7"/>
            <p:cNvSpPr txBox="1"/>
            <p:nvPr/>
          </p:nvSpPr>
          <p:spPr>
            <a:xfrm>
              <a:off x="4389445" y="808445"/>
              <a:ext cx="2194722" cy="687226"/>
            </a:xfrm>
            <a:prstGeom prst="rect">
              <a:avLst/>
            </a:prstGeom>
            <a:noFill/>
            <a:ln>
              <a:noFill/>
            </a:ln>
          </p:spPr>
          <p:txBody>
            <a:bodyPr spcFirstLastPara="1" wrap="square" lIns="92450" tIns="16500" rIns="92450" bIns="16500" anchor="ctr" anchorCtr="0">
              <a:noAutofit/>
            </a:bodyPr>
            <a:lstStyle/>
            <a:p>
              <a:pPr marL="0" marR="0" lvl="0" indent="0" algn="ctr" rtl="0">
                <a:lnSpc>
                  <a:spcPct val="90000"/>
                </a:lnSpc>
                <a:spcBef>
                  <a:spcPts val="0"/>
                </a:spcBef>
                <a:spcAft>
                  <a:spcPts val="0"/>
                </a:spcAft>
                <a:buClr>
                  <a:schemeClr val="dk2"/>
                </a:buClr>
                <a:buSzPts val="1300"/>
                <a:buFont typeface="Calibri"/>
                <a:buNone/>
              </a:pPr>
              <a:r>
                <a:rPr lang="en-US" sz="1300">
                  <a:solidFill>
                    <a:schemeClr val="dk2"/>
                  </a:solidFill>
                  <a:latin typeface="Calibri"/>
                  <a:ea typeface="Calibri"/>
                  <a:cs typeface="Calibri"/>
                  <a:sym typeface="Calibri"/>
                </a:rPr>
                <a:t>BHA Peer Support Listening Sessions December 2022</a:t>
              </a:r>
              <a:endParaRPr/>
            </a:p>
          </p:txBody>
        </p:sp>
        <p:sp>
          <p:nvSpPr>
            <p:cNvPr id="669" name="Google Shape;669;p7"/>
            <p:cNvSpPr/>
            <p:nvPr/>
          </p:nvSpPr>
          <p:spPr>
            <a:xfrm>
              <a:off x="6584167" y="808445"/>
              <a:ext cx="2194722" cy="687226"/>
            </a:xfrm>
            <a:prstGeom prst="rect">
              <a:avLst/>
            </a:prstGeom>
            <a:solidFill>
              <a:srgbClr val="CACCD0">
                <a:alpha val="89803"/>
              </a:srgbClr>
            </a:solidFill>
            <a:ln w="25400" cap="flat" cmpd="sng">
              <a:solidFill>
                <a:srgbClr val="CACCD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7"/>
            <p:cNvSpPr txBox="1"/>
            <p:nvPr/>
          </p:nvSpPr>
          <p:spPr>
            <a:xfrm>
              <a:off x="6584167" y="808445"/>
              <a:ext cx="2194722" cy="687226"/>
            </a:xfrm>
            <a:prstGeom prst="rect">
              <a:avLst/>
            </a:prstGeom>
            <a:noFill/>
            <a:ln>
              <a:noFill/>
            </a:ln>
          </p:spPr>
          <p:txBody>
            <a:bodyPr spcFirstLastPara="1" wrap="square" lIns="92450" tIns="16500" rIns="92450" bIns="16500" anchor="ctr" anchorCtr="0">
              <a:noAutofit/>
            </a:bodyPr>
            <a:lstStyle/>
            <a:p>
              <a:pPr marL="0" marR="0" lvl="0" indent="0" algn="ctr" rtl="0">
                <a:lnSpc>
                  <a:spcPct val="90000"/>
                </a:lnSpc>
                <a:spcBef>
                  <a:spcPts val="0"/>
                </a:spcBef>
                <a:spcAft>
                  <a:spcPts val="0"/>
                </a:spcAft>
                <a:buClr>
                  <a:schemeClr val="dk2"/>
                </a:buClr>
                <a:buSzPts val="1300"/>
                <a:buFont typeface="Calibri"/>
                <a:buNone/>
              </a:pPr>
              <a:r>
                <a:rPr lang="en-US" sz="1300">
                  <a:solidFill>
                    <a:schemeClr val="dk2"/>
                  </a:solidFill>
                  <a:latin typeface="Calibri"/>
                  <a:ea typeface="Calibri"/>
                  <a:cs typeface="Calibri"/>
                  <a:sym typeface="Calibri"/>
                </a:rPr>
                <a:t>BHA releases Peer Support Workforce Report February 2023 with preview of funding</a:t>
              </a:r>
              <a:endParaRPr sz="1300">
                <a:solidFill>
                  <a:schemeClr val="dk2"/>
                </a:solidFill>
                <a:latin typeface="Calibri"/>
                <a:ea typeface="Calibri"/>
                <a:cs typeface="Calibri"/>
                <a:sym typeface="Calibri"/>
              </a:endParaRPr>
            </a:p>
          </p:txBody>
        </p:sp>
      </p:grpSp>
      <p:sp>
        <p:nvSpPr>
          <p:cNvPr id="671" name="Google Shape;671;p7"/>
          <p:cNvSpPr txBox="1"/>
          <p:nvPr/>
        </p:nvSpPr>
        <p:spPr>
          <a:xfrm>
            <a:off x="1720515" y="1082842"/>
            <a:ext cx="58353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7"/>
          <p:cNvSpPr txBox="1"/>
          <p:nvPr/>
        </p:nvSpPr>
        <p:spPr>
          <a:xfrm>
            <a:off x="2570460" y="944479"/>
            <a:ext cx="4114800" cy="646331"/>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Peer Support Workforce Advisory Group (PSWAG) forms in June 2022</a:t>
            </a:r>
            <a:endParaRPr/>
          </a:p>
        </p:txBody>
      </p:sp>
      <p:sp>
        <p:nvSpPr>
          <p:cNvPr id="673" name="Google Shape;673;p7"/>
          <p:cNvSpPr/>
          <p:nvPr/>
        </p:nvSpPr>
        <p:spPr>
          <a:xfrm flipH="1">
            <a:off x="3950793" y="1592258"/>
            <a:ext cx="1247915" cy="388862"/>
          </a:xfrm>
          <a:prstGeom prst="downArrow">
            <a:avLst>
              <a:gd name="adj1" fmla="val 50000"/>
              <a:gd name="adj2" fmla="val 50000"/>
            </a:avLst>
          </a:prstGeom>
          <a:solidFill>
            <a:schemeClr val="dk2"/>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5"/>
          <p:cNvSpPr txBox="1">
            <a:spLocks noGrp="1"/>
          </p:cNvSpPr>
          <p:nvPr>
            <p:ph type="title"/>
          </p:nvPr>
        </p:nvSpPr>
        <p:spPr>
          <a:xfrm>
            <a:off x="157980" y="218031"/>
            <a:ext cx="8817204" cy="129063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D9531E"/>
              </a:buClr>
              <a:buSzPts val="2800"/>
              <a:buFont typeface="Libre Franklin"/>
              <a:buNone/>
            </a:pPr>
            <a:r>
              <a:rPr lang="en-US" sz="2800" b="1"/>
              <a:t>Core Competencies for Peer Support Workers (SAMHSA)</a:t>
            </a:r>
            <a:endParaRPr/>
          </a:p>
        </p:txBody>
      </p:sp>
      <p:sp>
        <p:nvSpPr>
          <p:cNvPr id="680" name="Google Shape;680;p5"/>
          <p:cNvSpPr txBox="1">
            <a:spLocks noGrp="1"/>
          </p:cNvSpPr>
          <p:nvPr>
            <p:ph type="body" idx="1"/>
          </p:nvPr>
        </p:nvSpPr>
        <p:spPr>
          <a:xfrm>
            <a:off x="269850" y="1329475"/>
            <a:ext cx="8248800" cy="42309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Clr>
                <a:srgbClr val="002D56"/>
              </a:buClr>
              <a:buSzPct val="100000"/>
              <a:buFont typeface="Libre Franklin"/>
              <a:buNone/>
            </a:pPr>
            <a:r>
              <a:rPr lang="en-US" b="1">
                <a:solidFill>
                  <a:srgbClr val="002D56"/>
                </a:solidFill>
              </a:rPr>
              <a:t>Recovery-oriented: </a:t>
            </a:r>
            <a:r>
              <a:rPr lang="en-US">
                <a:solidFill>
                  <a:srgbClr val="002D56"/>
                </a:solidFill>
              </a:rPr>
              <a:t>recognizing multiple pathways to recovery, peer workers empower those they serve to identify and choose for themselves.  </a:t>
            </a:r>
            <a:endParaRPr/>
          </a:p>
          <a:p>
            <a:pPr marL="0" lvl="0" indent="0" algn="l" rtl="0">
              <a:spcBef>
                <a:spcPts val="0"/>
              </a:spcBef>
              <a:spcAft>
                <a:spcPts val="0"/>
              </a:spcAft>
              <a:buClr>
                <a:srgbClr val="919195"/>
              </a:buClr>
              <a:buSzPct val="100000"/>
              <a:buFont typeface="Libre Franklin"/>
              <a:buNone/>
            </a:pPr>
            <a:endParaRPr>
              <a:solidFill>
                <a:srgbClr val="002D56"/>
              </a:solidFill>
            </a:endParaRPr>
          </a:p>
          <a:p>
            <a:pPr marL="0" lvl="0" indent="0" algn="l" rtl="0">
              <a:spcBef>
                <a:spcPts val="0"/>
              </a:spcBef>
              <a:spcAft>
                <a:spcPts val="0"/>
              </a:spcAft>
              <a:buClr>
                <a:srgbClr val="002D56"/>
              </a:buClr>
              <a:buSzPct val="100000"/>
              <a:buFont typeface="Libre Franklin"/>
              <a:buNone/>
            </a:pPr>
            <a:r>
              <a:rPr lang="en-US" b="1">
                <a:solidFill>
                  <a:srgbClr val="002D56"/>
                </a:solidFill>
              </a:rPr>
              <a:t>Person-centered: </a:t>
            </a:r>
            <a:r>
              <a:rPr lang="en-US">
                <a:solidFill>
                  <a:srgbClr val="002D56"/>
                </a:solidFill>
              </a:rPr>
              <a:t>always directed by the person participating in services. </a:t>
            </a:r>
            <a:endParaRPr/>
          </a:p>
          <a:p>
            <a:pPr marL="0" lvl="0" indent="0" algn="l" rtl="0">
              <a:spcBef>
                <a:spcPts val="0"/>
              </a:spcBef>
              <a:spcAft>
                <a:spcPts val="0"/>
              </a:spcAft>
              <a:buClr>
                <a:srgbClr val="919195"/>
              </a:buClr>
              <a:buSzPct val="100000"/>
              <a:buFont typeface="Libre Franklin"/>
              <a:buNone/>
            </a:pPr>
            <a:endParaRPr>
              <a:solidFill>
                <a:srgbClr val="002D56"/>
              </a:solidFill>
            </a:endParaRPr>
          </a:p>
          <a:p>
            <a:pPr marL="0" lvl="0" indent="0" algn="l" rtl="0">
              <a:spcBef>
                <a:spcPts val="0"/>
              </a:spcBef>
              <a:spcAft>
                <a:spcPts val="0"/>
              </a:spcAft>
              <a:buClr>
                <a:srgbClr val="002D56"/>
              </a:buClr>
              <a:buSzPct val="100000"/>
              <a:buFont typeface="Libre Franklin"/>
              <a:buNone/>
            </a:pPr>
            <a:r>
              <a:rPr lang="en-US" b="1">
                <a:solidFill>
                  <a:srgbClr val="002D56"/>
                </a:solidFill>
              </a:rPr>
              <a:t>Voluntary:</a:t>
            </a:r>
            <a:r>
              <a:rPr lang="en-US">
                <a:solidFill>
                  <a:srgbClr val="002D56"/>
                </a:solidFill>
              </a:rPr>
              <a:t> as partners or consultants, peer workers do not dictate the types of services provided or recovery plans and always contingent on peer choice. </a:t>
            </a:r>
            <a:endParaRPr/>
          </a:p>
          <a:p>
            <a:pPr marL="0" lvl="0" indent="0" algn="l" rtl="0">
              <a:spcBef>
                <a:spcPts val="0"/>
              </a:spcBef>
              <a:spcAft>
                <a:spcPts val="0"/>
              </a:spcAft>
              <a:buClr>
                <a:srgbClr val="919195"/>
              </a:buClr>
              <a:buSzPct val="100000"/>
              <a:buFont typeface="Libre Franklin"/>
              <a:buNone/>
            </a:pPr>
            <a:endParaRPr>
              <a:solidFill>
                <a:srgbClr val="002D56"/>
              </a:solidFill>
            </a:endParaRPr>
          </a:p>
          <a:p>
            <a:pPr marL="0" lvl="0" indent="0" algn="l" rtl="0">
              <a:spcBef>
                <a:spcPts val="0"/>
              </a:spcBef>
              <a:spcAft>
                <a:spcPts val="0"/>
              </a:spcAft>
              <a:buClr>
                <a:srgbClr val="002D56"/>
              </a:buClr>
              <a:buSzPct val="100000"/>
              <a:buFont typeface="Libre Franklin"/>
              <a:buNone/>
            </a:pPr>
            <a:r>
              <a:rPr lang="en-US" b="1">
                <a:solidFill>
                  <a:srgbClr val="002D56"/>
                </a:solidFill>
              </a:rPr>
              <a:t>Relationship-focused: </a:t>
            </a:r>
            <a:r>
              <a:rPr lang="en-US">
                <a:solidFill>
                  <a:srgbClr val="002D56"/>
                </a:solidFill>
              </a:rPr>
              <a:t>the relationship between the peer worker and peer is mutual.</a:t>
            </a:r>
            <a:endParaRPr/>
          </a:p>
          <a:p>
            <a:pPr marL="0" lvl="0" indent="0" algn="l" rtl="0">
              <a:spcBef>
                <a:spcPts val="0"/>
              </a:spcBef>
              <a:spcAft>
                <a:spcPts val="0"/>
              </a:spcAft>
              <a:buClr>
                <a:srgbClr val="919195"/>
              </a:buClr>
              <a:buSzPct val="100000"/>
              <a:buFont typeface="Libre Franklin"/>
              <a:buNone/>
            </a:pPr>
            <a:endParaRPr>
              <a:solidFill>
                <a:srgbClr val="002D56"/>
              </a:solidFill>
            </a:endParaRPr>
          </a:p>
          <a:p>
            <a:pPr marL="0" lvl="0" indent="0" algn="l" rtl="0">
              <a:spcBef>
                <a:spcPts val="0"/>
              </a:spcBef>
              <a:spcAft>
                <a:spcPts val="0"/>
              </a:spcAft>
              <a:buClr>
                <a:srgbClr val="002D56"/>
              </a:buClr>
              <a:buSzPct val="100000"/>
              <a:buFont typeface="Libre Franklin"/>
              <a:buNone/>
            </a:pPr>
            <a:r>
              <a:rPr lang="en-US" b="1">
                <a:solidFill>
                  <a:srgbClr val="002D56"/>
                </a:solidFill>
              </a:rPr>
              <a:t>Trauma-informed: </a:t>
            </a:r>
            <a:r>
              <a:rPr lang="en-US">
                <a:solidFill>
                  <a:srgbClr val="002D56"/>
                </a:solidFill>
              </a:rPr>
              <a:t>utilizing a strength-based framework peer workers emphasize physical, psychological, and emotional safety and create opportunities for survivors to rebuild a sense of control.</a:t>
            </a:r>
            <a:endParaRPr/>
          </a:p>
        </p:txBody>
      </p:sp>
    </p:spTree>
  </p:cSld>
  <p:clrMapOvr>
    <a:masterClrMapping/>
  </p:clrMapOvr>
</p:sld>
</file>

<file path=ppt/theme/theme1.xml><?xml version="1.0" encoding="utf-8"?>
<a:theme xmlns:a="http://schemas.openxmlformats.org/drawingml/2006/main" name="Office Theme">
  <a:themeElements>
    <a:clrScheme name="City of Denver Colors">
      <a:dk1>
        <a:srgbClr val="58595B"/>
      </a:dk1>
      <a:lt1>
        <a:srgbClr val="FFFFFF"/>
      </a:lt1>
      <a:dk2>
        <a:srgbClr val="002D56"/>
      </a:dk2>
      <a:lt2>
        <a:srgbClr val="DCDDE1"/>
      </a:lt2>
      <a:accent1>
        <a:srgbClr val="0096D6"/>
      </a:accent1>
      <a:accent2>
        <a:srgbClr val="D9531E"/>
      </a:accent2>
      <a:accent3>
        <a:srgbClr val="6D8D24"/>
      </a:accent3>
      <a:accent4>
        <a:srgbClr val="F3B913"/>
      </a:accent4>
      <a:accent5>
        <a:srgbClr val="F3901D"/>
      </a:accent5>
      <a:accent6>
        <a:srgbClr val="9FA646"/>
      </a:accent6>
      <a:hlink>
        <a:srgbClr val="005596"/>
      </a:hlink>
      <a:folHlink>
        <a:srgbClr val="400F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45162C6CCF0344BAB41D64E5D04711" ma:contentTypeVersion="15" ma:contentTypeDescription="Create a new document." ma:contentTypeScope="" ma:versionID="22ae40c9368897fe27ec8099d208923a">
  <xsd:schema xmlns:xsd="http://www.w3.org/2001/XMLSchema" xmlns:xs="http://www.w3.org/2001/XMLSchema" xmlns:p="http://schemas.microsoft.com/office/2006/metadata/properties" xmlns:ns2="4907a780-1f19-4db4-8a88-c6053d8b8fab" xmlns:ns3="82c7afbb-bb22-415e-9087-055b149e2465" xmlns:ns4="2e652d1c-485b-488d-85db-2fd9bb94f829" targetNamespace="http://schemas.microsoft.com/office/2006/metadata/properties" ma:root="true" ma:fieldsID="f18d6f285122c97839663425010b14d3" ns2:_="" ns3:_="" ns4:_="">
    <xsd:import namespace="4907a780-1f19-4db4-8a88-c6053d8b8fab"/>
    <xsd:import namespace="82c7afbb-bb22-415e-9087-055b149e2465"/>
    <xsd:import namespace="2e652d1c-485b-488d-85db-2fd9bb94f82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4:SharedWithUsers" minOccurs="0"/>
                <xsd:element ref="ns4:SharedWithDetails" minOccurs="0"/>
                <xsd:element ref="ns2:WhenModifi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7a780-1f19-4db4-8a88-c6053d8b8f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2aac475-b1c2-42a5-8198-cbdd6838428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WhenModified" ma:index="22" nillable="true" ma:displayName="When Modified" ma:format="DateOnly" ma:internalName="WhenModifi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2c7afbb-bb22-415e-9087-055b149e246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a1ad797-3a3e-4a23-8224-0dced086d64c}" ma:internalName="TaxCatchAll" ma:showField="CatchAllData" ma:web="2e652d1c-485b-488d-85db-2fd9bb94f82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e652d1c-485b-488d-85db-2fd9bb94f829"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907a780-1f19-4db4-8a88-c6053d8b8fab">
      <Terms xmlns="http://schemas.microsoft.com/office/infopath/2007/PartnerControls"/>
    </lcf76f155ced4ddcb4097134ff3c332f>
    <WhenModified xmlns="4907a780-1f19-4db4-8a88-c6053d8b8fab" xsi:nil="true"/>
    <TaxCatchAll xmlns="82c7afbb-bb22-415e-9087-055b149e2465" xsi:nil="true"/>
  </documentManagement>
</p:properties>
</file>

<file path=customXml/itemProps1.xml><?xml version="1.0" encoding="utf-8"?>
<ds:datastoreItem xmlns:ds="http://schemas.openxmlformats.org/officeDocument/2006/customXml" ds:itemID="{E4614C3E-94DC-4A40-99E2-FBD604C71B76}"/>
</file>

<file path=customXml/itemProps2.xml><?xml version="1.0" encoding="utf-8"?>
<ds:datastoreItem xmlns:ds="http://schemas.openxmlformats.org/officeDocument/2006/customXml" ds:itemID="{3DC386AC-3F59-4C6C-852C-8F90EA3B5E07}"/>
</file>

<file path=customXml/itemProps3.xml><?xml version="1.0" encoding="utf-8"?>
<ds:datastoreItem xmlns:ds="http://schemas.openxmlformats.org/officeDocument/2006/customXml" ds:itemID="{FBAAF33C-2C6D-4346-B986-AD8566A49EB1}"/>
</file>

<file path=docProps/app.xml><?xml version="1.0" encoding="utf-8"?>
<Properties xmlns="http://schemas.openxmlformats.org/officeDocument/2006/extended-properties" xmlns:vt="http://schemas.openxmlformats.org/officeDocument/2006/docPropsVTypes">
  <TotalTime>0</TotalTime>
  <Words>1897</Words>
  <Application>Microsoft Office PowerPoint</Application>
  <PresentationFormat>On-screen Show (4:3)</PresentationFormat>
  <Paragraphs>201</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Courier New</vt:lpstr>
      <vt:lpstr>Libre Franklin Black</vt:lpstr>
      <vt:lpstr>Ubuntu</vt:lpstr>
      <vt:lpstr>Libre Franklin</vt:lpstr>
      <vt:lpstr>Cambria</vt:lpstr>
      <vt:lpstr>Calibri</vt:lpstr>
      <vt:lpstr>Office Theme</vt:lpstr>
      <vt:lpstr>Strengthening the Peer Support Workforce at the City and County of Denver</vt:lpstr>
      <vt:lpstr>Introductions</vt:lpstr>
      <vt:lpstr>Objectives for Today</vt:lpstr>
      <vt:lpstr>How Our Group Holds Peer Support</vt:lpstr>
      <vt:lpstr>Cross Pollination in Colorado</vt:lpstr>
      <vt:lpstr>Peer Support at the City and County of Denver</vt:lpstr>
      <vt:lpstr>Peer Support Workforce Advisory Group </vt:lpstr>
      <vt:lpstr>Data Collection/Assessment Phase</vt:lpstr>
      <vt:lpstr>Core Competencies for Peer Support Workers (SAMHSA)</vt:lpstr>
      <vt:lpstr>Peer Navigator</vt:lpstr>
      <vt:lpstr>Data Analysis/Action Planning Phase</vt:lpstr>
      <vt:lpstr>Key topics from Peer Navigator &amp; Supervisor Focus groups </vt:lpstr>
      <vt:lpstr>Findings: Alignment between peer principles and job description </vt:lpstr>
      <vt:lpstr>Recommendations: Alignment between peer principles and job description </vt:lpstr>
      <vt:lpstr>Findings: Classification &amp; compensation; Opportunities for upward advancement </vt:lpstr>
      <vt:lpstr>Recommendations: Classification &amp; compensation; Opportunities for upward advancement </vt:lpstr>
      <vt:lpstr>Cross Agency Collaboration</vt:lpstr>
      <vt:lpstr>Important Action Steps</vt:lpstr>
      <vt:lpstr>Questions?</vt:lpstr>
      <vt:lpstr>References and resources </vt:lpstr>
      <vt:lpstr>Glossary of Acronyms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the Peer Support Workforce at the City and County of Denver</dc:title>
  <dc:creator>LIz</dc:creator>
  <cp:lastModifiedBy>Matatall, Elise - DPHE CA2308 Administrator II</cp:lastModifiedBy>
  <cp:revision>1</cp:revision>
  <dcterms:created xsi:type="dcterms:W3CDTF">2017-03-30T18:45:03Z</dcterms:created>
  <dcterms:modified xsi:type="dcterms:W3CDTF">2024-01-25T21:06:31Z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0x0101002B45162C6CCF0344BAB41D64E5D04711</vt:lpwstr>
  </property>
  <property fmtid="{D5CDD505-2E9C-101B-9397-08002B2CF9AE}" pid="3" name="MediaServiceImageTags">
    <vt:lpwstr/>
  </property>
</Properties>
</file>